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3.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4.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5.xml" ContentType="application/vnd.openxmlformats-officedocument.theme+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6.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7.xml" ContentType="application/vnd.openxmlformats-officedocument.theme+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8.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9.xml" ContentType="application/vnd.openxmlformats-officedocument.theme+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theme/theme10.xml" ContentType="application/vnd.openxmlformats-officedocument.theme+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94" r:id="rId2"/>
    <p:sldMasterId id="2147483717" r:id="rId3"/>
    <p:sldMasterId id="2147483747" r:id="rId4"/>
    <p:sldMasterId id="2147483754" r:id="rId5"/>
    <p:sldMasterId id="2147483777" r:id="rId6"/>
    <p:sldMasterId id="2147483784" r:id="rId7"/>
    <p:sldMasterId id="2147483807" r:id="rId8"/>
    <p:sldMasterId id="2147483814" r:id="rId9"/>
    <p:sldMasterId id="2147483821" r:id="rId10"/>
    <p:sldMasterId id="2147483844" r:id="rId11"/>
  </p:sldMasterIdLst>
  <p:notesMasterIdLst>
    <p:notesMasterId r:id="rId29"/>
  </p:notesMasterIdLst>
  <p:sldIdLst>
    <p:sldId id="268" r:id="rId12"/>
    <p:sldId id="269" r:id="rId13"/>
    <p:sldId id="270" r:id="rId14"/>
    <p:sldId id="271" r:id="rId15"/>
    <p:sldId id="293" r:id="rId16"/>
    <p:sldId id="275" r:id="rId17"/>
    <p:sldId id="295" r:id="rId18"/>
    <p:sldId id="294" r:id="rId19"/>
    <p:sldId id="296" r:id="rId20"/>
    <p:sldId id="292" r:id="rId21"/>
    <p:sldId id="297" r:id="rId22"/>
    <p:sldId id="298" r:id="rId23"/>
    <p:sldId id="291" r:id="rId24"/>
    <p:sldId id="278" r:id="rId25"/>
    <p:sldId id="290" r:id="rId26"/>
    <p:sldId id="279" r:id="rId27"/>
    <p:sldId id="280" r:id="rId2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slide" Target="slides/slide10.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presProps" Target="presProps.xml"/><Relationship Id="rId8" Type="http://schemas.openxmlformats.org/officeDocument/2006/relationships/slideMaster" Target="slideMasters/slideMaster8.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8798C4-E63F-48C8-A36B-687BA969A0F3}" type="datetimeFigureOut">
              <a:rPr lang="en-US" smtClean="0"/>
              <a:t>2/5/2026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7D69E4-5300-435A-B595-59191F065250}" type="slidenum">
              <a:rPr lang="en-US" smtClean="0"/>
              <a:t>‹#›</a:t>
            </a:fld>
            <a:endParaRPr lang="en-US"/>
          </a:p>
        </p:txBody>
      </p:sp>
    </p:spTree>
    <p:extLst>
      <p:ext uri="{BB962C8B-B14F-4D97-AF65-F5344CB8AC3E}">
        <p14:creationId xmlns:p14="http://schemas.microsoft.com/office/powerpoint/2010/main" val="8761608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p:spTree>
      <p:nvGrpSpPr>
        <p:cNvPr id="1" name=""/>
        <p:cNvGrpSpPr/>
        <p:nvPr/>
      </p:nvGrpSpPr>
      <p:grpSpPr>
        <a:xfrm>
          <a:off x="0" y="0"/>
          <a:ext cx="0" cy="0"/>
          <a:chOff x="0" y="0"/>
          <a:chExt cx="0" cy="0"/>
        </a:xfrm>
      </p:grpSpPr>
      <p:pic>
        <p:nvPicPr>
          <p:cNvPr id="3" name="Google Shape;9;p2"/>
          <p:cNvPicPr/>
          <p:nvPr/>
        </p:nvPicPr>
        <p:blipFill>
          <a:blip r:embed="rId2"/>
          <a:srcRect l="827" t="827" r="827" b="827"/>
          <a:stretch/>
        </p:blipFill>
        <p:spPr>
          <a:xfrm>
            <a:off x="0" y="0"/>
            <a:ext cx="9143640" cy="5142960"/>
          </a:xfrm>
          <a:prstGeom prst="rect">
            <a:avLst/>
          </a:prstGeom>
          <a:noFill/>
          <a:ln w="0">
            <a:noFill/>
          </a:ln>
        </p:spPr>
      </p:pic>
      <p:sp>
        <p:nvSpPr>
          <p:cNvPr id="4" name="PlaceHolder 1"/>
          <p:cNvSpPr>
            <a:spLocks noGrp="1"/>
          </p:cNvSpPr>
          <p:nvPr>
            <p:ph type="title"/>
          </p:nvPr>
        </p:nvSpPr>
        <p:spPr>
          <a:xfrm>
            <a:off x="228600" y="1102320"/>
            <a:ext cx="8686440" cy="1646640"/>
          </a:xfrm>
          <a:prstGeom prst="rect">
            <a:avLst/>
          </a:prstGeom>
          <a:noFill/>
          <a:ln w="0">
            <a:noFill/>
          </a:ln>
        </p:spPr>
        <p:txBody>
          <a:bodyPr lIns="91440" tIns="91440" rIns="91440" bIns="91440" anchor="b">
            <a:noAutofit/>
          </a:bodyPr>
          <a:lstStyle/>
          <a:p>
            <a:pPr indent="0">
              <a:buNone/>
            </a:pPr>
            <a:r>
              <a:rPr lang="fr-FR" sz="45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blank" preserve="1">
  <p:cSld name="BLANK_1_1_1_1_1_1">
    <p:spTree>
      <p:nvGrpSpPr>
        <p:cNvPr id="1" name=""/>
        <p:cNvGrpSpPr/>
        <p:nvPr/>
      </p:nvGrpSpPr>
      <p:grpSpPr>
        <a:xfrm>
          <a:off x="0" y="0"/>
          <a:ext cx="0" cy="0"/>
          <a:chOff x="0" y="0"/>
          <a:chExt cx="0" cy="0"/>
        </a:xfrm>
      </p:grpSpPr>
      <p:pic>
        <p:nvPicPr>
          <p:cNvPr id="37" name="Google Shape;108;p19"/>
          <p:cNvPicPr/>
          <p:nvPr/>
        </p:nvPicPr>
        <p:blipFill>
          <a:blip r:embed="rId2"/>
          <a:srcRect l="827" t="827" r="827" b="827"/>
          <a:stretch/>
        </p:blipFill>
        <p:spPr>
          <a:xfrm>
            <a:off x="0" y="0"/>
            <a:ext cx="9143640" cy="5142960"/>
          </a:xfrm>
          <a:prstGeom prst="rect">
            <a:avLst/>
          </a:prstGeom>
          <a:noFill/>
          <a:ln w="0">
            <a:noFill/>
          </a:ln>
        </p:spPr>
      </p:pic>
      <p:sp>
        <p:nvSpPr>
          <p:cNvPr id="38" name="PlaceHolder 1"/>
          <p:cNvSpPr>
            <a:spLocks noGrp="1"/>
          </p:cNvSpPr>
          <p:nvPr>
            <p:ph type="title"/>
          </p:nvPr>
        </p:nvSpPr>
        <p:spPr>
          <a:xfrm>
            <a:off x="635400" y="3071520"/>
            <a:ext cx="3877920" cy="898560"/>
          </a:xfrm>
          <a:prstGeom prst="rect">
            <a:avLst/>
          </a:prstGeom>
          <a:noFill/>
          <a:ln w="0">
            <a:noFill/>
          </a:ln>
        </p:spPr>
        <p:txBody>
          <a:bodyPr lIns="91440" tIns="91440" rIns="91440" bIns="91440" anchor="ctr">
            <a:noAutofit/>
          </a:bodyPr>
          <a:lstStyle/>
          <a:p>
            <a:pPr indent="0">
              <a:lnSpc>
                <a:spcPct val="100000"/>
              </a:lnSpc>
              <a:buNone/>
            </a:pPr>
            <a:r>
              <a:rPr lang="fr-FR" sz="4500" b="0" u="none" strike="noStrike">
                <a:solidFill>
                  <a:schemeClr val="dk1"/>
                </a:solidFill>
                <a:effectLst/>
                <a:uFillTx/>
                <a:latin typeface="Figtree"/>
                <a:ea typeface="Figtree"/>
              </a:rPr>
              <a:t>xx%</a:t>
            </a:r>
            <a:endParaRPr lang="fr-FR" sz="4500" b="0" u="none" strike="noStrike">
              <a:solidFill>
                <a:schemeClr val="dk1"/>
              </a:solidFill>
              <a:effectLst/>
              <a:uFillTx/>
              <a:latin typeface="Arial"/>
            </a:endParaRPr>
          </a:p>
        </p:txBody>
      </p:sp>
      <p:sp>
        <p:nvSpPr>
          <p:cNvPr id="39" name="PlaceHolder 2"/>
          <p:cNvSpPr>
            <a:spLocks noGrp="1"/>
          </p:cNvSpPr>
          <p:nvPr>
            <p:ph type="title"/>
          </p:nvPr>
        </p:nvSpPr>
        <p:spPr>
          <a:xfrm>
            <a:off x="4630320" y="1858680"/>
            <a:ext cx="3877920" cy="898560"/>
          </a:xfrm>
          <a:prstGeom prst="rect">
            <a:avLst/>
          </a:prstGeom>
          <a:noFill/>
          <a:ln w="0">
            <a:noFill/>
          </a:ln>
        </p:spPr>
        <p:txBody>
          <a:bodyPr lIns="91440" tIns="91440" rIns="91440" bIns="91440" anchor="ctr">
            <a:noAutofit/>
          </a:bodyPr>
          <a:lstStyle/>
          <a:p>
            <a:pPr indent="0" algn="r">
              <a:lnSpc>
                <a:spcPct val="100000"/>
              </a:lnSpc>
              <a:buNone/>
            </a:pPr>
            <a:r>
              <a:rPr lang="fr-FR" sz="4500" b="0" u="none" strike="noStrike">
                <a:solidFill>
                  <a:schemeClr val="dk1"/>
                </a:solidFill>
                <a:effectLst/>
                <a:uFillTx/>
                <a:latin typeface="Figtree"/>
                <a:ea typeface="Figtree"/>
              </a:rPr>
              <a:t>xx%</a:t>
            </a:r>
            <a:endParaRPr lang="fr-FR" sz="4500" b="0" u="none" strike="noStrike">
              <a:solidFill>
                <a:schemeClr val="dk1"/>
              </a:solidFill>
              <a:effectLst/>
              <a:uFillTx/>
              <a:latin typeface="Arial"/>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83094-6256-3F67-3124-40842E134BC8}"/>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CB5BDE7-1594-0D11-C02C-4BD09E9B1B72}"/>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4CAF5-65D9-5E49-893A-6BB56BEA74E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C4D013D-33C9-913A-69A1-3FE3EB40310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8E177-95A4-FB93-B633-99C5BCD0F73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FC53661-624C-6178-D78D-ECE46D8CA8C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763D7B-6EFD-A007-6F5D-48122F8BFF7C}"/>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A1B549C9-ACF4-86F2-CE3B-14DF64595BB6}"/>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011DB-05F7-4260-7400-DBB5D09C3749}"/>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3D7D64B-3D61-7E52-688D-FC548608E52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24506-D8D6-3C18-B067-0DB770BF59F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BA0F6E8-BEAD-B516-5E86-4CB54C6F2572}"/>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0A1155-9A13-6C3D-2001-8366F9BBAB5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BC88BE55-7750-8908-5841-9E89BFC67512}"/>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0B14D-C4F1-5964-C0E5-DBC9AA822AD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ED81B21-F0B1-FA46-E4EE-92D444198C3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B349E-0680-ACE0-A1AD-1C3FA7952A48}"/>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712FDF9-6924-50E3-87FE-D9282518F88A}"/>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D1C88-0A91-A248-DAC8-BC7304BFEABF}"/>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8FB08B6A-23A5-C93B-99FA-E3747711C747}"/>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CUSTOM_3_1">
    <p:spTree>
      <p:nvGrpSpPr>
        <p:cNvPr id="1" name=""/>
        <p:cNvGrpSpPr/>
        <p:nvPr/>
      </p:nvGrpSpPr>
      <p:grpSpPr>
        <a:xfrm>
          <a:off x="0" y="0"/>
          <a:ext cx="0" cy="0"/>
          <a:chOff x="0" y="0"/>
          <a:chExt cx="0" cy="0"/>
        </a:xfrm>
      </p:grpSpPr>
      <p:pic>
        <p:nvPicPr>
          <p:cNvPr id="40" name="Google Shape;114;p20"/>
          <p:cNvPicPr/>
          <p:nvPr/>
        </p:nvPicPr>
        <p:blipFill>
          <a:blip r:embed="rId2"/>
          <a:srcRect l="827" t="827" r="827" b="827"/>
          <a:stretch/>
        </p:blipFill>
        <p:spPr>
          <a:xfrm>
            <a:off x="0" y="0"/>
            <a:ext cx="9143640" cy="5143320"/>
          </a:xfrm>
          <a:prstGeom prst="rect">
            <a:avLst/>
          </a:prstGeom>
          <a:noFill/>
          <a:ln w="0">
            <a:noFill/>
          </a:ln>
        </p:spPr>
      </p:pic>
      <p:sp>
        <p:nvSpPr>
          <p:cNvPr id="41" name="PlaceHolder 1"/>
          <p:cNvSpPr>
            <a:spLocks noGrp="1"/>
          </p:cNvSpPr>
          <p:nvPr>
            <p:ph type="title"/>
          </p:nvPr>
        </p:nvSpPr>
        <p:spPr>
          <a:xfrm>
            <a:off x="4767840" y="1742400"/>
            <a:ext cx="3737520" cy="1104480"/>
          </a:xfrm>
          <a:prstGeom prst="rect">
            <a:avLst/>
          </a:prstGeom>
          <a:noFill/>
          <a:ln w="0">
            <a:noFill/>
          </a:ln>
        </p:spPr>
        <p:txBody>
          <a:bodyPr lIns="91440" tIns="91440" rIns="91440" bIns="91440" anchor="b">
            <a:noAutofit/>
          </a:bodyPr>
          <a:lstStyle/>
          <a:p>
            <a:pPr indent="0">
              <a:buNone/>
            </a:pPr>
            <a:r>
              <a:rPr lang="fr-FR" sz="4500" b="0" u="none" strike="noStrike">
                <a:solidFill>
                  <a:schemeClr val="dk1"/>
                </a:solidFill>
                <a:effectLst/>
                <a:uFillTx/>
                <a:latin typeface="Arial"/>
              </a:rPr>
              <a:t>Click to edit the title text format</a:t>
            </a:r>
          </a:p>
        </p:txBody>
      </p:sp>
      <p:sp>
        <p:nvSpPr>
          <p:cNvPr id="42" name="Google Shape;117;p20"/>
          <p:cNvSpPr/>
          <p:nvPr/>
        </p:nvSpPr>
        <p:spPr>
          <a:xfrm>
            <a:off x="5591520" y="2936520"/>
            <a:ext cx="2913840" cy="73980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Karla"/>
                <a:ea typeface="Karla"/>
              </a:rPr>
              <a:t>CREDITS:</a:t>
            </a:r>
            <a:r>
              <a:rPr lang="en" sz="1000" b="0" u="none" strike="noStrike">
                <a:solidFill>
                  <a:schemeClr val="dk1"/>
                </a:solidFill>
                <a:effectLst/>
                <a:uFillTx/>
                <a:latin typeface="Karla"/>
                <a:ea typeface="Karla"/>
              </a:rPr>
              <a:t> This presentation template was created by </a:t>
            </a:r>
            <a:r>
              <a:rPr lang="en" sz="1000" b="1" u="sng" strike="noStrike">
                <a:solidFill>
                  <a:schemeClr val="dk1"/>
                </a:solidFill>
                <a:effectLst/>
                <a:uFillTx/>
                <a:latin typeface="Karla"/>
                <a:ea typeface="Karla"/>
                <a:hlinkClick r:id="rId3"/>
              </a:rPr>
              <a:t>Slidesgo</a:t>
            </a:r>
            <a:r>
              <a:rPr lang="en" sz="1000" b="0" u="none" strike="noStrike">
                <a:solidFill>
                  <a:schemeClr val="dk1"/>
                </a:solidFill>
                <a:effectLst/>
                <a:uFillTx/>
                <a:latin typeface="Karla"/>
                <a:ea typeface="Karla"/>
              </a:rPr>
              <a:t>, and includes icons, infographics &amp; images by </a:t>
            </a:r>
            <a:r>
              <a:rPr lang="en" sz="1000" b="1" u="sng" strike="noStrike">
                <a:solidFill>
                  <a:schemeClr val="dk1"/>
                </a:solidFill>
                <a:effectLst/>
                <a:uFillTx/>
                <a:latin typeface="Karla"/>
                <a:ea typeface="Karla"/>
                <a:hlinkClick r:id="rId4"/>
              </a:rPr>
              <a:t>Freepik</a:t>
            </a:r>
            <a:r>
              <a:rPr lang="en" sz="1000" b="0" u="none" strike="noStrike">
                <a:solidFill>
                  <a:schemeClr val="dk1"/>
                </a:solidFill>
                <a:effectLst/>
                <a:uFillTx/>
                <a:latin typeface="Karla"/>
                <a:ea typeface="Karla"/>
              </a:rPr>
              <a:t> </a:t>
            </a:r>
            <a:endParaRPr lang="en-US" sz="1000" b="0" u="none" strike="noStrike">
              <a:solidFill>
                <a:srgbClr val="000000"/>
              </a:solidFill>
              <a:effectLst/>
              <a:uFillTx/>
              <a:latin typeface="OpenSymbol"/>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502CE-9963-C70A-9448-40BC39D8669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36C7AD3-3119-9A74-7CB7-89A62A891077}"/>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46995-7ECD-D983-2F0B-C5688B32DB78}"/>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7E029C7-5249-EDAA-4F8D-4C58EB336A2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88AEAA-49E4-21B8-4E31-0C3C0A97DA1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6244B82-65B2-03D5-426D-49F97D597DC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64FF1-81BE-CE73-B7AA-DB181FC91DC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E49892A-E580-8CD2-8F6E-C22985B0B5F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759D9-87D3-96F7-888F-0D74B973F083}"/>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C525DD1-10B4-D9D2-A608-91174BCB52A4}"/>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17CFC-E2ED-3BB3-707E-E10B15BF8315}"/>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805F732-DC10-B47B-6B4E-F2DB47B30E8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33D84-B41F-72D8-80F7-DF083CDE875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1B30E93-D028-D94F-1CDE-31E6269CCEB9}"/>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6BB7D-08AD-D937-6F0F-8FCB3695B8F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7BF42E6-46E4-62BA-614F-748D5AC704C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F5AC3-4CCF-94C3-9A1C-AAF472445C9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85447BE1-CD55-CA79-F952-C4193F5B1A04}"/>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276E3-B6BD-ABAE-C2F5-4523BAFADAC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09D5F5D-5FDC-40DB-5E13-CC959F23E5D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SECTION_HEADER">
    <p:spTree>
      <p:nvGrpSpPr>
        <p:cNvPr id="1" name=""/>
        <p:cNvGrpSpPr/>
        <p:nvPr/>
      </p:nvGrpSpPr>
      <p:grpSpPr>
        <a:xfrm>
          <a:off x="0" y="0"/>
          <a:ext cx="0" cy="0"/>
          <a:chOff x="0" y="0"/>
          <a:chExt cx="0" cy="0"/>
        </a:xfrm>
      </p:grpSpPr>
      <p:pic>
        <p:nvPicPr>
          <p:cNvPr id="43" name="Google Shape;13;p3"/>
          <p:cNvPicPr/>
          <p:nvPr/>
        </p:nvPicPr>
        <p:blipFill>
          <a:blip r:embed="rId2"/>
          <a:srcRect l="827" t="827" r="827" b="827"/>
          <a:stretch/>
        </p:blipFill>
        <p:spPr>
          <a:xfrm>
            <a:off x="0" y="0"/>
            <a:ext cx="9143640" cy="5142960"/>
          </a:xfrm>
          <a:prstGeom prst="rect">
            <a:avLst/>
          </a:prstGeom>
          <a:noFill/>
          <a:ln w="0">
            <a:noFill/>
          </a:ln>
        </p:spPr>
      </p:pic>
      <p:sp>
        <p:nvSpPr>
          <p:cNvPr id="44" name="PlaceHolder 1"/>
          <p:cNvSpPr>
            <a:spLocks noGrp="1"/>
          </p:cNvSpPr>
          <p:nvPr>
            <p:ph type="title"/>
          </p:nvPr>
        </p:nvSpPr>
        <p:spPr>
          <a:xfrm>
            <a:off x="873720" y="3070440"/>
            <a:ext cx="3350520" cy="1879200"/>
          </a:xfrm>
          <a:prstGeom prst="rect">
            <a:avLst/>
          </a:prstGeom>
          <a:noFill/>
          <a:ln w="0">
            <a:noFill/>
          </a:ln>
        </p:spPr>
        <p:txBody>
          <a:bodyPr lIns="91440" tIns="91440" rIns="91440" bIns="91440" anchor="t">
            <a:noAutofit/>
          </a:bodyPr>
          <a:lstStyle/>
          <a:p>
            <a:pPr indent="0">
              <a:buNone/>
            </a:pPr>
            <a:r>
              <a:rPr lang="fr-FR" sz="3500" b="0" u="none" strike="noStrike">
                <a:solidFill>
                  <a:schemeClr val="dk1"/>
                </a:solidFill>
                <a:effectLst/>
                <a:uFillTx/>
                <a:latin typeface="Arial"/>
              </a:rPr>
              <a:t>Click to edit the title text format</a:t>
            </a:r>
          </a:p>
        </p:txBody>
      </p:sp>
      <p:sp>
        <p:nvSpPr>
          <p:cNvPr id="45" name="PlaceHolder 2"/>
          <p:cNvSpPr>
            <a:spLocks noGrp="1"/>
          </p:cNvSpPr>
          <p:nvPr>
            <p:ph type="title"/>
          </p:nvPr>
        </p:nvSpPr>
        <p:spPr>
          <a:xfrm>
            <a:off x="7007040" y="161028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u="none" strike="noStrike">
                <a:solidFill>
                  <a:schemeClr val="dk1"/>
                </a:solidFill>
                <a:effectLst/>
                <a:uFillTx/>
                <a:latin typeface="Figtree"/>
                <a:ea typeface="Figtree"/>
              </a:rPr>
              <a:t>xx%</a:t>
            </a:r>
            <a:endParaRPr lang="fr-FR" sz="6000" b="0" u="none" strike="noStrike">
              <a:solidFill>
                <a:schemeClr val="dk1"/>
              </a:solidFill>
              <a:effectLst/>
              <a:uFillTx/>
              <a:latin typeface="Arial"/>
            </a:endParaRPr>
          </a:p>
        </p:txBody>
      </p:sp>
      <p:sp>
        <p:nvSpPr>
          <p:cNvPr id="4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857E3-7D28-B9D0-7814-A9715FEB7E1E}"/>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F5B46E2-6D59-0EEB-7266-A7DF99ECB12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B3731-0826-84B4-B5EB-0B921F28C1F8}"/>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A44C26E1-1618-21E2-B7BC-95DCEE447D6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B62A1-FFEA-C0DF-46BA-CE921BF4A87D}"/>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5466514-257C-160E-1C6A-A70F2ADD6DD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96EAB-C540-B42F-222F-FA60535027C1}"/>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88ABE6E-1D8E-EB30-F55B-8A0738546034}"/>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AC686-D1A5-AD7F-4431-2D3D3F3E8016}"/>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B123E40-5B08-915C-2228-5BCF8BBCE7C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4D6563-BFF6-A44B-2A9B-76593551FF9C}"/>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AA3C35F-D2A3-EFE7-DF73-9DD858ABAFC3}"/>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A6C54-C2ED-13B9-0DA5-070A6CD0EAEF}"/>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1CA1D8-B39A-B8D3-66D0-F89A3C046E1A}"/>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7B702-E04B-1191-E884-F6C2760BCA09}"/>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8FBCE28A-0B8E-D0F0-F64D-80B73795B8A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02466-90C8-64EC-FE69-3C9DAF6EA7C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E2F3600-C050-BA45-5B4E-A3E2E98A6A44}"/>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64E34-7B03-5E11-55EF-2814CB16E47C}"/>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B908094F-50F2-4666-69E8-592668B99586}"/>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blank" preserve="1">
  <p:cSld name="BLANK_1_1_1_1_1_1_1">
    <p:spTree>
      <p:nvGrpSpPr>
        <p:cNvPr id="1" name=""/>
        <p:cNvGrpSpPr/>
        <p:nvPr/>
      </p:nvGrpSpPr>
      <p:grpSpPr>
        <a:xfrm>
          <a:off x="0" y="0"/>
          <a:ext cx="0" cy="0"/>
          <a:chOff x="0" y="0"/>
          <a:chExt cx="0" cy="0"/>
        </a:xfrm>
      </p:grpSpPr>
      <p:pic>
        <p:nvPicPr>
          <p:cNvPr id="47" name="Google Shape;119;p21"/>
          <p:cNvPicPr/>
          <p:nvPr/>
        </p:nvPicPr>
        <p:blipFill>
          <a:blip r:embed="rId2"/>
          <a:srcRect l="1755" t="932" r="98" b="922"/>
          <a:stretch/>
        </p:blipFill>
        <p:spPr>
          <a:xfrm flipH="1">
            <a:off x="360" y="0"/>
            <a:ext cx="9143640" cy="5143320"/>
          </a:xfrm>
          <a:prstGeom prst="rect">
            <a:avLst/>
          </a:prstGeom>
          <a:noFill/>
          <a:ln w="0">
            <a:noFill/>
          </a:ln>
        </p:spPr>
      </p:pic>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9C3D4-E042-0351-DD95-6D07666DB11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B050A294-1ACF-A9A1-68BC-746E68DEF7B3}"/>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1583F-76B1-2193-97DE-36150A635331}"/>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50A52CF-5E77-AE13-F017-F83EAF2E6715}"/>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F0DBD-029B-372E-18FF-5725C07E1B7D}"/>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FC77443-9891-6EA4-73E8-95496CE03F8C}"/>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565D8-5B97-588C-CF8D-0560BF16725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BA5DFCB-EC1A-EED2-09E2-B30FD1FD0296}"/>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C07C9-A987-3AA3-27A7-DC71109E959F}"/>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73035A4-94AB-44D2-F091-A73D66AA9D2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F8818-6EFF-B771-2806-C66BFF208501}"/>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F17200EF-9E81-9F14-80B0-01F3DFFAEA1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8E31A-1F00-5595-4D2B-1FEB9F876D3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B3049BEC-AF2C-23DD-CE1A-5B52E070A636}"/>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18BB7-5ED1-D0D0-2126-8A6EBA770BE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95D6779-5716-875E-199C-E09BFD8E117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F195A-68BB-3673-6B22-B5E821F14228}"/>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884F455-3A70-55C1-C1A6-59068BB7D499}"/>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A1175-8CBB-BBE2-23C1-76C77144663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87B7643-3578-4678-BFB9-EA1F6CEA5635}"/>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BLANK_1_1_1_1_1_1_1_1">
    <p:spTree>
      <p:nvGrpSpPr>
        <p:cNvPr id="1" name=""/>
        <p:cNvGrpSpPr/>
        <p:nvPr/>
      </p:nvGrpSpPr>
      <p:grpSpPr>
        <a:xfrm>
          <a:off x="0" y="0"/>
          <a:ext cx="0" cy="0"/>
          <a:chOff x="0" y="0"/>
          <a:chExt cx="0" cy="0"/>
        </a:xfrm>
      </p:grpSpPr>
      <p:pic>
        <p:nvPicPr>
          <p:cNvPr id="48" name="Google Shape;121;p22"/>
          <p:cNvPicPr/>
          <p:nvPr/>
        </p:nvPicPr>
        <p:blipFill>
          <a:blip r:embed="rId2"/>
          <a:srcRect l="827" t="827" r="827" b="827"/>
          <a:stretch/>
        </p:blipFill>
        <p:spPr>
          <a:xfrm flipH="1">
            <a:off x="360" y="0"/>
            <a:ext cx="9143640" cy="5143320"/>
          </a:xfrm>
          <a:prstGeom prst="rect">
            <a:avLst/>
          </a:prstGeom>
          <a:noFill/>
          <a:ln w="0">
            <a:noFill/>
          </a:ln>
        </p:spPr>
      </p:pic>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095F5-CFEE-9B5E-7324-A53E4269A2F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BA87476D-0D9F-EFA9-F9B0-614B3522F7E9}"/>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8A323-5BF9-2F93-C13C-DEF1DCC35B21}"/>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A0BF03E-311D-1083-4FA3-8F12A8F593B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6565D-4618-1646-9287-D2BA97721C3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8CD55DD8-E5BB-19BE-DAF3-FF415C3E482F}"/>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EFEC5-51B8-7E93-44A6-6A270633D51E}"/>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1B29F13-9DAD-0341-C646-F5A447B18FDC}"/>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E7BCC-611E-4E07-D6EA-981840A3997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128234E-9B6C-2F89-DA67-7726F3DB61A4}"/>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90D31-41E7-58DB-8C6A-678CF37F9AB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4773EF64-17B8-53D3-F887-E85003757343}"/>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292E9-CB25-B87C-8139-4D6B69EFC396}"/>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63C0146-154A-6E62-9397-5C2FB4048BD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98C5F-7516-8BAB-7893-AA65F1D274E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FED0AD8E-A921-AD1E-8D2E-EDA6FB6527B7}"/>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DC773-3FD1-71B3-CD90-F9462B8981E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D26F5EF-29C7-87F2-9414-7E2CE913D6C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629EF-5AFD-236B-8B82-66A1292220AD}"/>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195C0D8-EA9D-981D-B441-5CFA223E9FE3}"/>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BLANK_1_1_1_1_1_1_1_1_1">
    <p:spTree>
      <p:nvGrpSpPr>
        <p:cNvPr id="1" name=""/>
        <p:cNvGrpSpPr/>
        <p:nvPr/>
      </p:nvGrpSpPr>
      <p:grpSpPr>
        <a:xfrm>
          <a:off x="0" y="0"/>
          <a:ext cx="0" cy="0"/>
          <a:chOff x="0" y="0"/>
          <a:chExt cx="0" cy="0"/>
        </a:xfrm>
      </p:grpSpPr>
      <p:pic>
        <p:nvPicPr>
          <p:cNvPr id="49" name="Google Shape;123;p23"/>
          <p:cNvPicPr/>
          <p:nvPr/>
        </p:nvPicPr>
        <p:blipFill>
          <a:blip r:embed="rId2"/>
          <a:srcRect t="417" r="832" b="417"/>
          <a:stretch/>
        </p:blipFill>
        <p:spPr>
          <a:xfrm>
            <a:off x="0" y="0"/>
            <a:ext cx="9143640" cy="5143320"/>
          </a:xfrm>
          <a:prstGeom prst="rect">
            <a:avLst/>
          </a:prstGeom>
          <a:noFill/>
          <a:ln w="0">
            <a:noFill/>
          </a:ln>
        </p:spPr>
      </p:pic>
    </p:spTree>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36710-ABE8-680A-8D0B-CBE457903AEF}"/>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3CFDB2A-7A94-35E6-D715-2E47E4F50741}"/>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BB4F5-D6A5-3A00-A9AF-3B7C427CC829}"/>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B5EA7A6-11E4-2D07-AF53-4F7512CD8FD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5A0A2C-DC55-694D-366C-97B1943402A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5D27B2E-4E94-AD27-C51F-7D22E60D07E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E3849-9B25-1D73-D838-63A87550D5E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0F077A1-128D-B3E8-C002-F31460A71DB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9A0EF-1E19-D9C7-0A8A-9CF823EB24E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BDC6C88A-5812-4D5D-BAC3-1080A667F6CC}"/>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FF637-210F-B81E-F5EE-2614F9B8206C}"/>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A62D98C4-E2D0-F476-6823-58EFC17B0B77}"/>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6723C-51CC-39B9-EC5F-2CD01C096E6E}"/>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B2B027C8-1833-394C-95C7-F8232DF6D72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D78F73-02B9-20D8-3C64-84DC37BFDA66}"/>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83D92484-9CC6-056D-09E5-930C429FC1BF}"/>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5D9A7-8F5F-F120-0E79-A638EA9AD07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63DBAB2-B79A-4367-28F3-E57AEC0A170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76E83-1617-3C85-2117-E02DF274772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7A26377-4C2C-417C-DFC8-002A410BCAD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TITLE_AND_BODY">
    <p:spTree>
      <p:nvGrpSpPr>
        <p:cNvPr id="1" name=""/>
        <p:cNvGrpSpPr/>
        <p:nvPr/>
      </p:nvGrpSpPr>
      <p:grpSpPr>
        <a:xfrm>
          <a:off x="0" y="0"/>
          <a:ext cx="0" cy="0"/>
          <a:chOff x="0" y="0"/>
          <a:chExt cx="0" cy="0"/>
        </a:xfrm>
      </p:grpSpPr>
      <p:pic>
        <p:nvPicPr>
          <p:cNvPr id="50" name="Google Shape;17;p4"/>
          <p:cNvPicPr/>
          <p:nvPr/>
        </p:nvPicPr>
        <p:blipFill>
          <a:blip r:embed="rId2"/>
          <a:srcRect t="417" r="832" b="417"/>
          <a:stretch/>
        </p:blipFill>
        <p:spPr>
          <a:xfrm>
            <a:off x="0" y="0"/>
            <a:ext cx="9143640" cy="5143320"/>
          </a:xfrm>
          <a:prstGeom prst="rect">
            <a:avLst/>
          </a:prstGeom>
          <a:noFill/>
          <a:ln w="0">
            <a:noFill/>
          </a:ln>
        </p:spPr>
      </p:pic>
      <p:sp>
        <p:nvSpPr>
          <p:cNvPr id="51" name="PlaceHolder 1"/>
          <p:cNvSpPr>
            <a:spLocks noGrp="1"/>
          </p:cNvSpPr>
          <p:nvPr>
            <p:ph type="body"/>
          </p:nvPr>
        </p:nvSpPr>
        <p:spPr>
          <a:xfrm>
            <a:off x="5576400" y="3472920"/>
            <a:ext cx="2530080" cy="4435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0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0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0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0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000" b="0" u="none" strike="noStrike">
                <a:solidFill>
                  <a:srgbClr val="000000"/>
                </a:solidFill>
                <a:effectLst/>
                <a:uFillTx/>
                <a:latin typeface="Arial"/>
              </a:rPr>
              <a:t>Seventh Outline Level</a:t>
            </a:r>
          </a:p>
        </p:txBody>
      </p:sp>
      <p:sp>
        <p:nvSpPr>
          <p:cNvPr id="52" name="PlaceHolder 2"/>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23AB5-5C62-7980-8A99-9C5B1D981CC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2F08CB4-50E8-D35C-D86C-43867D1CB3DA}"/>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7B9AE-238B-A543-9BE0-53B5A605BF91}"/>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9A25415-EFA8-3399-E5B3-D79A63625352}"/>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6959B-D560-76C6-9ECD-5C3971DDFA09}"/>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1A17139-A0BE-A573-52A8-145CE566D935}"/>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woObj" preserve="1">
  <p:cSld name="TITLE_AND_TWO_COLUMNS">
    <p:spTree>
      <p:nvGrpSpPr>
        <p:cNvPr id="1" name=""/>
        <p:cNvGrpSpPr/>
        <p:nvPr/>
      </p:nvGrpSpPr>
      <p:grpSpPr>
        <a:xfrm>
          <a:off x="0" y="0"/>
          <a:ext cx="0" cy="0"/>
          <a:chOff x="0" y="0"/>
          <a:chExt cx="0" cy="0"/>
        </a:xfrm>
      </p:grpSpPr>
      <p:pic>
        <p:nvPicPr>
          <p:cNvPr id="53" name="Google Shape;21;p5"/>
          <p:cNvPicPr/>
          <p:nvPr/>
        </p:nvPicPr>
        <p:blipFill>
          <a:blip r:embed="rId2"/>
          <a:srcRect l="1755" t="932" r="98" b="932"/>
          <a:stretch/>
        </p:blipFill>
        <p:spPr>
          <a:xfrm flipH="1">
            <a:off x="360" y="0"/>
            <a:ext cx="9143640" cy="5142960"/>
          </a:xfrm>
          <a:prstGeom prst="rect">
            <a:avLst/>
          </a:prstGeom>
          <a:noFill/>
          <a:ln w="0">
            <a:noFill/>
          </a:ln>
        </p:spPr>
      </p:pic>
      <p:sp>
        <p:nvSpPr>
          <p:cNvPr id="54" name="PlaceHolder 1"/>
          <p:cNvSpPr>
            <a:spLocks noGrp="1"/>
          </p:cNvSpPr>
          <p:nvPr>
            <p:ph type="title"/>
          </p:nvPr>
        </p:nvSpPr>
        <p:spPr>
          <a:xfrm>
            <a:off x="23112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Only" preserve="1">
  <p:cSld name="TITLE_ONLY">
    <p:spTree>
      <p:nvGrpSpPr>
        <p:cNvPr id="1" name=""/>
        <p:cNvGrpSpPr/>
        <p:nvPr/>
      </p:nvGrpSpPr>
      <p:grpSpPr>
        <a:xfrm>
          <a:off x="0" y="0"/>
          <a:ext cx="0" cy="0"/>
          <a:chOff x="0" y="0"/>
          <a:chExt cx="0" cy="0"/>
        </a:xfrm>
      </p:grpSpPr>
      <p:pic>
        <p:nvPicPr>
          <p:cNvPr id="55" name="Google Shape;28;p6"/>
          <p:cNvPicPr/>
          <p:nvPr/>
        </p:nvPicPr>
        <p:blipFill>
          <a:blip r:embed="rId2"/>
          <a:srcRect t="417" b="417"/>
          <a:stretch/>
        </p:blipFill>
        <p:spPr>
          <a:xfrm>
            <a:off x="0" y="0"/>
            <a:ext cx="9220320" cy="5142960"/>
          </a:xfrm>
          <a:prstGeom prst="rect">
            <a:avLst/>
          </a:prstGeom>
          <a:noFill/>
          <a:ln w="0">
            <a:noFill/>
          </a:ln>
        </p:spPr>
      </p:pic>
      <p:sp>
        <p:nvSpPr>
          <p:cNvPr id="56"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ONE_COLUMN_TEXT">
    <p:spTree>
      <p:nvGrpSpPr>
        <p:cNvPr id="1" name=""/>
        <p:cNvGrpSpPr/>
        <p:nvPr/>
      </p:nvGrpSpPr>
      <p:grpSpPr>
        <a:xfrm>
          <a:off x="0" y="0"/>
          <a:ext cx="0" cy="0"/>
          <a:chOff x="0" y="0"/>
          <a:chExt cx="0" cy="0"/>
        </a:xfrm>
      </p:grpSpPr>
      <p:pic>
        <p:nvPicPr>
          <p:cNvPr id="57" name="Google Shape;31;p7"/>
          <p:cNvPicPr/>
          <p:nvPr/>
        </p:nvPicPr>
        <p:blipFill>
          <a:blip r:embed="rId2"/>
          <a:srcRect l="827" t="827" r="827" b="827"/>
          <a:stretch/>
        </p:blipFill>
        <p:spPr>
          <a:xfrm>
            <a:off x="0" y="0"/>
            <a:ext cx="9143640" cy="5142960"/>
          </a:xfrm>
          <a:prstGeom prst="rect">
            <a:avLst/>
          </a:prstGeom>
          <a:noFill/>
          <a:ln w="0">
            <a:noFill/>
          </a:ln>
        </p:spPr>
      </p:pic>
      <p:sp>
        <p:nvSpPr>
          <p:cNvPr id="58"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blank" preserve="1">
  <p:cSld name="BIG_NUMBER">
    <p:spTree>
      <p:nvGrpSpPr>
        <p:cNvPr id="1" name=""/>
        <p:cNvGrpSpPr/>
        <p:nvPr/>
      </p:nvGrpSpPr>
      <p:grpSpPr>
        <a:xfrm>
          <a:off x="0" y="0"/>
          <a:ext cx="0" cy="0"/>
          <a:chOff x="0" y="0"/>
          <a:chExt cx="0" cy="0"/>
        </a:xfrm>
      </p:grpSpPr>
      <p:pic>
        <p:nvPicPr>
          <p:cNvPr id="3" name="Google Shape;47;p11"/>
          <p:cNvPicPr/>
          <p:nvPr/>
        </p:nvPicPr>
        <p:blipFill>
          <a:blip r:embed="rId2"/>
          <a:srcRect l="827" t="827" r="827" b="827"/>
          <a:stretch/>
        </p:blipFill>
        <p:spPr>
          <a:xfrm>
            <a:off x="0" y="0"/>
            <a:ext cx="9143640" cy="5142960"/>
          </a:xfrm>
          <a:prstGeom prst="rect">
            <a:avLst/>
          </a:prstGeom>
          <a:noFill/>
          <a:ln w="0">
            <a:noFill/>
          </a:ln>
        </p:spPr>
      </p:pic>
      <p:sp>
        <p:nvSpPr>
          <p:cNvPr id="4"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dk1"/>
                </a:solidFill>
                <a:effectLst/>
                <a:uFillTx/>
                <a:latin typeface="Figtree"/>
                <a:ea typeface="Figtree"/>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MAIN_POINT">
    <p:spTree>
      <p:nvGrpSpPr>
        <p:cNvPr id="1" name=""/>
        <p:cNvGrpSpPr/>
        <p:nvPr/>
      </p:nvGrpSpPr>
      <p:grpSpPr>
        <a:xfrm>
          <a:off x="0" y="0"/>
          <a:ext cx="0" cy="0"/>
          <a:chOff x="0" y="0"/>
          <a:chExt cx="0" cy="0"/>
        </a:xfrm>
      </p:grpSpPr>
      <p:pic>
        <p:nvPicPr>
          <p:cNvPr id="61" name="Google Shape;36;p8"/>
          <p:cNvPicPr/>
          <p:nvPr/>
        </p:nvPicPr>
        <p:blipFill>
          <a:blip r:embed="rId2"/>
          <a:srcRect l="827" t="827" r="827" b="827"/>
          <a:stretch/>
        </p:blipFill>
        <p:spPr>
          <a:xfrm>
            <a:off x="0" y="0"/>
            <a:ext cx="9143640" cy="5142960"/>
          </a:xfrm>
          <a:prstGeom prst="rect">
            <a:avLst/>
          </a:prstGeom>
          <a:noFill/>
          <a:ln w="0">
            <a:noFill/>
          </a:ln>
        </p:spPr>
      </p:pic>
      <p:sp>
        <p:nvSpPr>
          <p:cNvPr id="62"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45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blank" preserve="1">
  <p:cSld name="SECTION_TITLE_AND_DESCRIPTION">
    <p:spTree>
      <p:nvGrpSpPr>
        <p:cNvPr id="1" name=""/>
        <p:cNvGrpSpPr/>
        <p:nvPr/>
      </p:nvGrpSpPr>
      <p:grpSpPr>
        <a:xfrm>
          <a:off x="0" y="0"/>
          <a:ext cx="0" cy="0"/>
          <a:chOff x="0" y="0"/>
          <a:chExt cx="0" cy="0"/>
        </a:xfrm>
      </p:grpSpPr>
      <p:pic>
        <p:nvPicPr>
          <p:cNvPr id="63" name="Google Shape;39;p9"/>
          <p:cNvPicPr/>
          <p:nvPr/>
        </p:nvPicPr>
        <p:blipFill>
          <a:blip r:embed="rId2"/>
          <a:srcRect t="417" r="832" b="417"/>
          <a:stretch/>
        </p:blipFill>
        <p:spPr>
          <a:xfrm>
            <a:off x="0" y="0"/>
            <a:ext cx="9143640" cy="5143320"/>
          </a:xfrm>
          <a:prstGeom prst="rect">
            <a:avLst/>
          </a:prstGeom>
          <a:noFill/>
          <a:ln w="0">
            <a:noFill/>
          </a:ln>
        </p:spPr>
      </p:pic>
      <p:sp>
        <p:nvSpPr>
          <p:cNvPr id="64" name="PlaceHolder 1"/>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blank" preserve="1">
  <p:cSld name="CAPTION_ONLY">
    <p:spTree>
      <p:nvGrpSpPr>
        <p:cNvPr id="1" name=""/>
        <p:cNvGrpSpPr/>
        <p:nvPr/>
      </p:nvGrpSpPr>
      <p:grpSpPr>
        <a:xfrm>
          <a:off x="0" y="0"/>
          <a:ext cx="0" cy="0"/>
          <a:chOff x="0" y="0"/>
          <a:chExt cx="0" cy="0"/>
        </a:xfrm>
      </p:grpSpPr>
      <p:sp>
        <p:nvSpPr>
          <p:cNvPr id="65"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66" name="PlaceHolder 2"/>
          <p:cNvSpPr>
            <a:spLocks noGrp="1"/>
          </p:cNvSpPr>
          <p:nvPr>
            <p:ph type="title"/>
          </p:nvPr>
        </p:nvSpPr>
        <p:spPr>
          <a:xfrm>
            <a:off x="228600" y="4549680"/>
            <a:ext cx="3658320" cy="365040"/>
          </a:xfrm>
          <a:prstGeom prst="rect">
            <a:avLst/>
          </a:prstGeom>
          <a:noFill/>
          <a:ln w="0">
            <a:noFill/>
          </a:ln>
        </p:spPr>
        <p:txBody>
          <a:bodyPr lIns="91440" tIns="91440" rIns="91440" bIns="91440" anchor="t">
            <a:noAutofit/>
          </a:bodyPr>
          <a:lstStyle/>
          <a:p>
            <a:pPr indent="0">
              <a:buNone/>
            </a:pPr>
            <a:r>
              <a:rPr lang="fr-FR" sz="12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E5A4E-C7A5-4677-4B00-271F6BFC8B4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E19E661-CAB1-DF39-1849-676A25D4C9A9}"/>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F6BDE-EC99-DE83-1B4C-FA9F71F5544D}"/>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4F5CEB88-639B-8582-F4BC-E8FB6E5871E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E185A-EDD9-EAE6-F011-710A2BF80B2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620A7F3-845F-FA9E-3F43-118E0618F3C3}"/>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F8DDD-D36E-3086-49FD-3944B23DB0D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6C7F90D-BD33-70D7-FA52-82162F77F7D2}"/>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D2948-0F76-F982-FCBD-B7E1A65D7A7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A1C13BB-A455-B816-8812-24E47431C59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92619-2D5E-0112-8B00-F2936A68A9D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ACCCAE8-69CA-EF3C-AD84-192424FA8802}"/>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AFACC-51D1-C61C-2F16-D79B04D3BC56}"/>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41B985D6-3FB7-3B79-BA17-172341E6AA7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5C74C-77EF-A506-9197-3798B299806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BBA51748-3D58-ABF8-3AD2-F5961B9D430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FA28D-D3D8-C256-E9BC-E47B5B5D1B1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909A748-6E70-0652-B8F6-6DECFE33F9A1}"/>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8F8FC-E00F-FA95-F9D4-4D6F26188A6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C885F3A-147B-77CA-4BD7-4F53CC2C09F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99225-709B-488F-213D-D0B61FB524D3}"/>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3195DE3-58BD-4D2D-FC5D-B9356D987344}"/>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FF666-F6F4-52D5-E490-EF7717D644F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E07B8F4-E7FA-CEFE-6C64-D08E13748B6C}"/>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E1EF42-1096-42ED-6A28-DE772E9C8AE3}"/>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F116593-23FF-5C0D-1CE4-E6CCB6CCBAE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70394-60E3-192A-E06E-E9A04F45260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AE0118F1-3C52-6496-5D2E-6122E8EE4E93}"/>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B9D76-5243-A5D0-0354-4B919519DC6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94D99B5-8D40-9AAC-4395-6609DEFDD512}"/>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E98D7-6CCE-9FA7-3023-F19416FDAD4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29053EF-B6C8-4E81-7D01-02215A60E787}"/>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8C880-C79E-2587-CB3E-9BA27EAD38F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3CE8163-D69F-13C7-C6F6-4A79544565F6}"/>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blank" preserve="1">
  <p:cSld name="BLANK_1_1_1_1_2_1">
    <p:spTree>
      <p:nvGrpSpPr>
        <p:cNvPr id="1" name=""/>
        <p:cNvGrpSpPr/>
        <p:nvPr/>
      </p:nvGrpSpPr>
      <p:grpSpPr>
        <a:xfrm>
          <a:off x="0" y="0"/>
          <a:ext cx="0" cy="0"/>
          <a:chOff x="0" y="0"/>
          <a:chExt cx="0" cy="0"/>
        </a:xfrm>
      </p:grpSpPr>
      <p:pic>
        <p:nvPicPr>
          <p:cNvPr id="5" name="Google Shape;52;p13"/>
          <p:cNvPicPr/>
          <p:nvPr/>
        </p:nvPicPr>
        <p:blipFill>
          <a:blip r:embed="rId2"/>
          <a:srcRect l="961" t="922" r="950" b="932"/>
          <a:stretch/>
        </p:blipFill>
        <p:spPr>
          <a:xfrm flipH="1">
            <a:off x="5400" y="0"/>
            <a:ext cx="9138600" cy="5143320"/>
          </a:xfrm>
          <a:prstGeom prst="rect">
            <a:avLst/>
          </a:prstGeom>
          <a:noFill/>
          <a:ln w="0">
            <a:noFill/>
          </a:ln>
        </p:spPr>
      </p:pic>
      <p:sp>
        <p:nvSpPr>
          <p:cNvPr id="6"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
        <p:nvSpPr>
          <p:cNvPr id="7" name="PlaceHolder 2"/>
          <p:cNvSpPr>
            <a:spLocks noGrp="1"/>
          </p:cNvSpPr>
          <p:nvPr>
            <p:ph type="title"/>
          </p:nvPr>
        </p:nvSpPr>
        <p:spPr>
          <a:xfrm>
            <a:off x="703476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8" name="PlaceHolder 3"/>
          <p:cNvSpPr>
            <a:spLocks noGrp="1"/>
          </p:cNvSpPr>
          <p:nvPr>
            <p:ph type="title"/>
          </p:nvPr>
        </p:nvSpPr>
        <p:spPr>
          <a:xfrm>
            <a:off x="249840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9" name="PlaceHolder 4"/>
          <p:cNvSpPr>
            <a:spLocks noGrp="1"/>
          </p:cNvSpPr>
          <p:nvPr>
            <p:ph type="title"/>
          </p:nvPr>
        </p:nvSpPr>
        <p:spPr>
          <a:xfrm>
            <a:off x="231120" y="203004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0" name="PlaceHolder 5"/>
          <p:cNvSpPr>
            <a:spLocks noGrp="1"/>
          </p:cNvSpPr>
          <p:nvPr>
            <p:ph type="title"/>
          </p:nvPr>
        </p:nvSpPr>
        <p:spPr>
          <a:xfrm>
            <a:off x="4766400" y="2030040"/>
            <a:ext cx="62532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1" name="PlaceHolder 6"/>
          <p:cNvSpPr>
            <a:spLocks noGrp="1"/>
          </p:cNvSpPr>
          <p:nvPr>
            <p:ph type="title"/>
          </p:nvPr>
        </p:nvSpPr>
        <p:spPr>
          <a:xfrm>
            <a:off x="249984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2" name="PlaceHolder 7"/>
          <p:cNvSpPr>
            <a:spLocks noGrp="1"/>
          </p:cNvSpPr>
          <p:nvPr>
            <p:ph type="title"/>
          </p:nvPr>
        </p:nvSpPr>
        <p:spPr>
          <a:xfrm>
            <a:off x="476748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3" name="PlaceHolder 8"/>
          <p:cNvSpPr>
            <a:spLocks noGrp="1"/>
          </p:cNvSpPr>
          <p:nvPr>
            <p:ph type="title"/>
          </p:nvPr>
        </p:nvSpPr>
        <p:spPr>
          <a:xfrm>
            <a:off x="703476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14" name="PlaceHolder 9"/>
          <p:cNvSpPr>
            <a:spLocks noGrp="1"/>
          </p:cNvSpPr>
          <p:nvPr>
            <p:ph type="title"/>
          </p:nvPr>
        </p:nvSpPr>
        <p:spPr>
          <a:xfrm>
            <a:off x="232200" y="3377160"/>
            <a:ext cx="624240" cy="48888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0BDB8-A18C-879C-B639-EF2D1BF96D5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A49BA78-C2DE-AF42-082A-3A8C30DADB5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2D355-F1C9-D3ED-7088-70AC38170C95}"/>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69DC4A8-010B-4EC0-8EF8-19ACC8D1E91A}"/>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88DBA-E24A-30CD-B768-CFB62B08BC25}"/>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1CDA2EF-B30B-8829-00AA-CFF103EB5C8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8AFFE-7932-64A9-43E4-129234F76C7D}"/>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32E2465-0475-9DDE-95F3-DF3607BC8A1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8BF28-29B2-401C-61BA-7062D9075609}"/>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8758CE6-90CC-F6D2-451D-618DE42452B4}"/>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blank" preserve="1">
  <p:cSld name="CUSTOM_8_1">
    <p:spTree>
      <p:nvGrpSpPr>
        <p:cNvPr id="1" name=""/>
        <p:cNvGrpSpPr/>
        <p:nvPr/>
      </p:nvGrpSpPr>
      <p:grpSpPr>
        <a:xfrm>
          <a:off x="0" y="0"/>
          <a:ext cx="0" cy="0"/>
          <a:chOff x="0" y="0"/>
          <a:chExt cx="0" cy="0"/>
        </a:xfrm>
      </p:grpSpPr>
      <p:sp>
        <p:nvSpPr>
          <p:cNvPr id="96" name="Google Shape;231;p24"/>
          <p:cNvSpPr/>
          <p:nvPr/>
        </p:nvSpPr>
        <p:spPr>
          <a:xfrm>
            <a:off x="6309000" y="2486880"/>
            <a:ext cx="4242960" cy="424296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nvGrpSpPr>
          <p:cNvPr id="97" name="Google Shape;232;p24"/>
          <p:cNvGrpSpPr/>
          <p:nvPr/>
        </p:nvGrpSpPr>
        <p:grpSpPr>
          <a:xfrm>
            <a:off x="-69480" y="539280"/>
            <a:ext cx="9455400" cy="4069080"/>
            <a:chOff x="-69480" y="539280"/>
            <a:chExt cx="9455400" cy="4069080"/>
          </a:xfrm>
        </p:grpSpPr>
        <p:grpSp>
          <p:nvGrpSpPr>
            <p:cNvPr id="98" name="Google Shape;233;p24"/>
            <p:cNvGrpSpPr/>
            <p:nvPr/>
          </p:nvGrpSpPr>
          <p:grpSpPr>
            <a:xfrm>
              <a:off x="713160" y="539640"/>
              <a:ext cx="8672760" cy="4068720"/>
              <a:chOff x="713160" y="539640"/>
              <a:chExt cx="8672760" cy="4068720"/>
            </a:xfrm>
          </p:grpSpPr>
          <p:sp>
            <p:nvSpPr>
              <p:cNvPr id="99" name="Google Shape;234;p24"/>
              <p:cNvSpPr/>
              <p:nvPr/>
            </p:nvSpPr>
            <p:spPr>
              <a:xfrm>
                <a:off x="713160" y="539640"/>
                <a:ext cx="7717320" cy="4068720"/>
              </a:xfrm>
              <a:prstGeom prst="rect">
                <a:avLst/>
              </a:prstGeom>
              <a:noFill/>
              <a:ln w="19050">
                <a:solidFill>
                  <a:srgbClr val="333333"/>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cxnSp>
            <p:nvCxnSpPr>
              <p:cNvPr id="100" name="Google Shape;235;p24"/>
              <p:cNvCxnSpPr/>
              <p:nvPr/>
            </p:nvCxnSpPr>
            <p:spPr>
              <a:xfrm>
                <a:off x="8407440" y="4608360"/>
                <a:ext cx="978840" cy="360"/>
              </a:xfrm>
              <a:prstGeom prst="straightConnector1">
                <a:avLst/>
              </a:prstGeom>
              <a:ln w="19050">
                <a:solidFill>
                  <a:srgbClr val="333333"/>
                </a:solidFill>
                <a:round/>
              </a:ln>
            </p:spPr>
          </p:cxnSp>
        </p:grpSp>
        <p:cxnSp>
          <p:nvCxnSpPr>
            <p:cNvPr id="101" name="Google Shape;236;p24"/>
            <p:cNvCxnSpPr/>
            <p:nvPr/>
          </p:nvCxnSpPr>
          <p:spPr>
            <a:xfrm flipH="1">
              <a:off x="-69480" y="539280"/>
              <a:ext cx="789120" cy="360"/>
            </a:xfrm>
            <a:prstGeom prst="straightConnector1">
              <a:avLst/>
            </a:prstGeom>
            <a:ln w="19050">
              <a:solidFill>
                <a:srgbClr val="333333"/>
              </a:solidFill>
              <a:round/>
            </a:ln>
          </p:spPr>
        </p:cxnSp>
      </p:grpSp>
      <p:sp>
        <p:nvSpPr>
          <p:cNvPr id="102" name="PlaceHolder 1"/>
          <p:cNvSpPr>
            <a:spLocks noGrp="1"/>
          </p:cNvSpPr>
          <p:nvPr>
            <p:ph type="title"/>
          </p:nvPr>
        </p:nvSpPr>
        <p:spPr>
          <a:xfrm>
            <a:off x="707400" y="539640"/>
            <a:ext cx="4050720" cy="768600"/>
          </a:xfrm>
          <a:prstGeom prst="rect">
            <a:avLst/>
          </a:prstGeom>
          <a:solidFill>
            <a:schemeClr val="dk1"/>
          </a:solidFill>
          <a:ln w="0">
            <a:noFill/>
          </a:ln>
        </p:spPr>
        <p:txBody>
          <a:bodyPr lIns="91440" tIns="91440" rIns="91440" bIns="91440" anchor="ctr">
            <a:noAutofit/>
          </a:bodyPr>
          <a:lstStyle/>
          <a:p>
            <a:pPr indent="0">
              <a:lnSpc>
                <a:spcPct val="115000"/>
              </a:lnSpc>
              <a:buNone/>
            </a:pPr>
            <a:r>
              <a:rPr lang="fr-FR" sz="3700" b="0" u="none" strike="noStrike">
                <a:solidFill>
                  <a:schemeClr val="lt1"/>
                </a:solidFill>
                <a:effectLst/>
                <a:uFillTx/>
                <a:latin typeface="Figtree Black"/>
                <a:ea typeface="Figtree Black"/>
              </a:rPr>
              <a:t>xx%</a:t>
            </a:r>
            <a:endParaRPr lang="fr-FR" sz="3700" b="0" u="none" strike="noStrike">
              <a:solidFill>
                <a:schemeClr val="dk1"/>
              </a:solidFill>
              <a:effectLst/>
              <a:uFillTx/>
              <a:latin typeface="Arial"/>
            </a:endParaRPr>
          </a:p>
        </p:txBody>
      </p:sp>
      <p:sp>
        <p:nvSpPr>
          <p:cNvPr id="103" name="PlaceHolder 2"/>
          <p:cNvSpPr>
            <a:spLocks noGrp="1"/>
          </p:cNvSpPr>
          <p:nvPr>
            <p:ph type="title"/>
          </p:nvPr>
        </p:nvSpPr>
        <p:spPr>
          <a:xfrm>
            <a:off x="707400" y="1901520"/>
            <a:ext cx="4050720" cy="768600"/>
          </a:xfrm>
          <a:prstGeom prst="rect">
            <a:avLst/>
          </a:prstGeom>
          <a:solidFill>
            <a:schemeClr val="dk1"/>
          </a:solidFill>
          <a:ln w="0">
            <a:noFill/>
          </a:ln>
        </p:spPr>
        <p:txBody>
          <a:bodyPr lIns="91440" tIns="91440" rIns="91440" bIns="91440" anchor="ctr">
            <a:noAutofit/>
          </a:bodyPr>
          <a:lstStyle/>
          <a:p>
            <a:pPr indent="0">
              <a:lnSpc>
                <a:spcPct val="115000"/>
              </a:lnSpc>
              <a:buNone/>
            </a:pPr>
            <a:r>
              <a:rPr lang="fr-FR" sz="3700" b="0" u="none" strike="noStrike">
                <a:solidFill>
                  <a:schemeClr val="lt1"/>
                </a:solidFill>
                <a:effectLst/>
                <a:uFillTx/>
                <a:latin typeface="Figtree Black"/>
                <a:ea typeface="Figtree Black"/>
              </a:rPr>
              <a:t>xx%</a:t>
            </a:r>
            <a:endParaRPr lang="fr-FR" sz="3700" b="0" u="none" strike="noStrike">
              <a:solidFill>
                <a:schemeClr val="dk1"/>
              </a:solidFill>
              <a:effectLst/>
              <a:uFillTx/>
              <a:latin typeface="Arial"/>
            </a:endParaRPr>
          </a:p>
        </p:txBody>
      </p:sp>
      <p:sp>
        <p:nvSpPr>
          <p:cNvPr id="104" name="PlaceHolder 3"/>
          <p:cNvSpPr>
            <a:spLocks noGrp="1"/>
          </p:cNvSpPr>
          <p:nvPr>
            <p:ph type="title"/>
          </p:nvPr>
        </p:nvSpPr>
        <p:spPr>
          <a:xfrm>
            <a:off x="707400" y="3263040"/>
            <a:ext cx="4050720" cy="768600"/>
          </a:xfrm>
          <a:prstGeom prst="rect">
            <a:avLst/>
          </a:prstGeom>
          <a:solidFill>
            <a:schemeClr val="dk1"/>
          </a:solidFill>
          <a:ln w="0">
            <a:noFill/>
          </a:ln>
        </p:spPr>
        <p:txBody>
          <a:bodyPr lIns="91440" tIns="91440" rIns="91440" bIns="91440" anchor="ctr">
            <a:noAutofit/>
          </a:bodyPr>
          <a:lstStyle/>
          <a:p>
            <a:pPr indent="0">
              <a:lnSpc>
                <a:spcPct val="115000"/>
              </a:lnSpc>
              <a:buNone/>
            </a:pPr>
            <a:r>
              <a:rPr lang="fr-FR" sz="3700" b="0" u="none" strike="noStrike">
                <a:solidFill>
                  <a:schemeClr val="lt1"/>
                </a:solidFill>
                <a:effectLst/>
                <a:uFillTx/>
                <a:latin typeface="Figtree Black"/>
                <a:ea typeface="Figtree Black"/>
              </a:rPr>
              <a:t>xx%</a:t>
            </a:r>
            <a:endParaRPr lang="fr-FR" sz="3700" b="0" u="none" strike="noStrike">
              <a:solidFill>
                <a:schemeClr val="dk1"/>
              </a:solidFill>
              <a:effectLst/>
              <a:uFillTx/>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blank" preserve="1">
  <p:cSld name="CUSTOM_7">
    <p:spTree>
      <p:nvGrpSpPr>
        <p:cNvPr id="1" name=""/>
        <p:cNvGrpSpPr/>
        <p:nvPr/>
      </p:nvGrpSpPr>
      <p:grpSpPr>
        <a:xfrm>
          <a:off x="0" y="0"/>
          <a:ext cx="0" cy="0"/>
          <a:chOff x="0" y="0"/>
          <a:chExt cx="0" cy="0"/>
        </a:xfrm>
      </p:grpSpPr>
      <p:sp>
        <p:nvSpPr>
          <p:cNvPr id="124" name="Google Shape;267;p28"/>
          <p:cNvSpPr/>
          <p:nvPr/>
        </p:nvSpPr>
        <p:spPr>
          <a:xfrm>
            <a:off x="8240760" y="4204440"/>
            <a:ext cx="1861200" cy="186120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nvGrpSpPr>
          <p:cNvPr id="125" name="Google Shape;268;p28"/>
          <p:cNvGrpSpPr/>
          <p:nvPr/>
        </p:nvGrpSpPr>
        <p:grpSpPr>
          <a:xfrm>
            <a:off x="232200" y="-49320"/>
            <a:ext cx="8678880" cy="5250600"/>
            <a:chOff x="232200" y="-49320"/>
            <a:chExt cx="8678880" cy="5250600"/>
          </a:xfrm>
        </p:grpSpPr>
        <p:sp>
          <p:nvSpPr>
            <p:cNvPr id="126" name="Google Shape;269;p28"/>
            <p:cNvSpPr/>
            <p:nvPr/>
          </p:nvSpPr>
          <p:spPr>
            <a:xfrm>
              <a:off x="232200" y="232920"/>
              <a:ext cx="8678520" cy="4684320"/>
            </a:xfrm>
            <a:prstGeom prst="rect">
              <a:avLst/>
            </a:prstGeom>
            <a:noFill/>
            <a:ln w="19050">
              <a:solidFill>
                <a:srgbClr val="333333"/>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nvGrpSpPr>
            <p:cNvPr id="127" name="Google Shape;270;p28"/>
            <p:cNvGrpSpPr/>
            <p:nvPr/>
          </p:nvGrpSpPr>
          <p:grpSpPr>
            <a:xfrm>
              <a:off x="232200" y="-49320"/>
              <a:ext cx="8678880" cy="5250600"/>
              <a:chOff x="232200" y="-49320"/>
              <a:chExt cx="8678880" cy="5250600"/>
            </a:xfrm>
          </p:grpSpPr>
          <p:cxnSp>
            <p:nvCxnSpPr>
              <p:cNvPr id="128" name="Google Shape;271;p28"/>
              <p:cNvCxnSpPr/>
              <p:nvPr/>
            </p:nvCxnSpPr>
            <p:spPr>
              <a:xfrm flipV="1">
                <a:off x="232200" y="-49320"/>
                <a:ext cx="360" cy="284040"/>
              </a:xfrm>
              <a:prstGeom prst="straightConnector1">
                <a:avLst/>
              </a:prstGeom>
              <a:ln w="19050">
                <a:solidFill>
                  <a:srgbClr val="333333"/>
                </a:solidFill>
                <a:round/>
              </a:ln>
            </p:spPr>
          </p:cxnSp>
          <p:cxnSp>
            <p:nvCxnSpPr>
              <p:cNvPr id="129" name="Google Shape;272;p28"/>
              <p:cNvCxnSpPr/>
              <p:nvPr/>
            </p:nvCxnSpPr>
            <p:spPr>
              <a:xfrm flipV="1">
                <a:off x="8911080" y="4917240"/>
                <a:ext cx="360" cy="284400"/>
              </a:xfrm>
              <a:prstGeom prst="straightConnector1">
                <a:avLst/>
              </a:prstGeom>
              <a:ln w="19050">
                <a:solidFill>
                  <a:srgbClr val="333333"/>
                </a:solidFill>
                <a:round/>
              </a:ln>
            </p:spPr>
          </p:cxnSp>
        </p:gr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type="blank" preserve="1">
  <p:cSld name="CUSTOM_8">
    <p:spTree>
      <p:nvGrpSpPr>
        <p:cNvPr id="1" name=""/>
        <p:cNvGrpSpPr/>
        <p:nvPr/>
      </p:nvGrpSpPr>
      <p:grpSpPr>
        <a:xfrm>
          <a:off x="0" y="0"/>
          <a:ext cx="0" cy="0"/>
          <a:chOff x="0" y="0"/>
          <a:chExt cx="0" cy="0"/>
        </a:xfrm>
      </p:grpSpPr>
      <p:sp>
        <p:nvSpPr>
          <p:cNvPr id="130" name="Google Shape;274;p29"/>
          <p:cNvSpPr/>
          <p:nvPr/>
        </p:nvSpPr>
        <p:spPr>
          <a:xfrm>
            <a:off x="8142120" y="-886680"/>
            <a:ext cx="1861200" cy="1861200"/>
          </a:xfrm>
          <a:prstGeom prst="ellipse">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grpSp>
        <p:nvGrpSpPr>
          <p:cNvPr id="131" name="Google Shape;275;p29"/>
          <p:cNvGrpSpPr/>
          <p:nvPr/>
        </p:nvGrpSpPr>
        <p:grpSpPr>
          <a:xfrm>
            <a:off x="232200" y="232560"/>
            <a:ext cx="9045000" cy="4975560"/>
            <a:chOff x="232200" y="232560"/>
            <a:chExt cx="9045000" cy="4975560"/>
          </a:xfrm>
        </p:grpSpPr>
        <p:sp>
          <p:nvSpPr>
            <p:cNvPr id="132" name="Google Shape;276;p29"/>
            <p:cNvSpPr/>
            <p:nvPr/>
          </p:nvSpPr>
          <p:spPr>
            <a:xfrm>
              <a:off x="232200" y="232920"/>
              <a:ext cx="8678520" cy="4684320"/>
            </a:xfrm>
            <a:prstGeom prst="rect">
              <a:avLst/>
            </a:prstGeom>
            <a:noFill/>
            <a:ln w="19050">
              <a:solidFill>
                <a:srgbClr val="333333"/>
              </a:solidFill>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none" strike="noStrike">
                <a:solidFill>
                  <a:srgbClr val="000000"/>
                </a:solidFill>
                <a:effectLst/>
                <a:uFillTx/>
                <a:latin typeface="OpenSymbol"/>
              </a:endParaRPr>
            </a:p>
          </p:txBody>
        </p:sp>
        <p:cxnSp>
          <p:nvCxnSpPr>
            <p:cNvPr id="133" name="Google Shape;277;p29"/>
            <p:cNvCxnSpPr/>
            <p:nvPr/>
          </p:nvCxnSpPr>
          <p:spPr>
            <a:xfrm>
              <a:off x="8911080" y="232560"/>
              <a:ext cx="366480" cy="360"/>
            </a:xfrm>
            <a:prstGeom prst="straightConnector1">
              <a:avLst/>
            </a:prstGeom>
            <a:ln w="19050">
              <a:solidFill>
                <a:srgbClr val="333333"/>
              </a:solidFill>
              <a:round/>
            </a:ln>
          </p:spPr>
        </p:cxnSp>
        <p:cxnSp>
          <p:nvCxnSpPr>
            <p:cNvPr id="134" name="Google Shape;278;p29"/>
            <p:cNvCxnSpPr/>
            <p:nvPr/>
          </p:nvCxnSpPr>
          <p:spPr>
            <a:xfrm>
              <a:off x="232200" y="4917240"/>
              <a:ext cx="1440" cy="291240"/>
            </a:xfrm>
            <a:prstGeom prst="straightConnector1">
              <a:avLst/>
            </a:prstGeom>
            <a:ln w="19050">
              <a:solidFill>
                <a:srgbClr val="333333"/>
              </a:solidFill>
              <a:round/>
            </a:ln>
          </p:spPr>
        </p:cxn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C8C16-D7C2-380C-0953-6B0655C9749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E1AEC2A-6A59-B555-30BC-FDEA2E2706B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CUSTOM">
    <p:spTree>
      <p:nvGrpSpPr>
        <p:cNvPr id="1" name=""/>
        <p:cNvGrpSpPr/>
        <p:nvPr/>
      </p:nvGrpSpPr>
      <p:grpSpPr>
        <a:xfrm>
          <a:off x="0" y="0"/>
          <a:ext cx="0" cy="0"/>
          <a:chOff x="0" y="0"/>
          <a:chExt cx="0" cy="0"/>
        </a:xfrm>
      </p:grpSpPr>
      <p:pic>
        <p:nvPicPr>
          <p:cNvPr id="15" name="Google Shape;71;p14"/>
          <p:cNvPicPr/>
          <p:nvPr/>
        </p:nvPicPr>
        <p:blipFill>
          <a:blip r:embed="rId2"/>
          <a:srcRect t="417" r="832" b="417"/>
          <a:stretch/>
        </p:blipFill>
        <p:spPr>
          <a:xfrm>
            <a:off x="0" y="0"/>
            <a:ext cx="9143640" cy="5143320"/>
          </a:xfrm>
          <a:prstGeom prst="rect">
            <a:avLst/>
          </a:prstGeom>
          <a:noFill/>
          <a:ln w="0">
            <a:noFill/>
          </a:ln>
        </p:spPr>
      </p:pic>
      <p:sp>
        <p:nvSpPr>
          <p:cNvPr id="16" name="PlaceHolder 1"/>
          <p:cNvSpPr>
            <a:spLocks noGrp="1"/>
          </p:cNvSpPr>
          <p:nvPr>
            <p:ph type="title"/>
          </p:nvPr>
        </p:nvSpPr>
        <p:spPr>
          <a:xfrm>
            <a:off x="228600" y="228600"/>
            <a:ext cx="8686440" cy="1051560"/>
          </a:xfrm>
          <a:prstGeom prst="rect">
            <a:avLst/>
          </a:prstGeom>
          <a:noFill/>
          <a:ln w="0">
            <a:noFill/>
          </a:ln>
        </p:spPr>
        <p:txBody>
          <a:bodyPr lIns="91440" tIns="91440" rIns="91440" bIns="91440" anchor="b">
            <a:noAutofit/>
          </a:bodyPr>
          <a:lstStyle/>
          <a:p>
            <a:pPr indent="0">
              <a:buNone/>
            </a:pPr>
            <a:r>
              <a:rPr lang="fr-FR" sz="3500" b="0" u="none" strike="noStrike">
                <a:solidFill>
                  <a:schemeClr val="dk1"/>
                </a:solidFill>
                <a:effectLst/>
                <a:uFillTx/>
                <a:latin typeface="Arial"/>
              </a:rPr>
              <a:t>Click to edit the title text format</a:t>
            </a:r>
          </a:p>
        </p:txBody>
      </p:sp>
      <p:sp>
        <p:nvSpPr>
          <p:cNvPr id="1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type="blank" preserve="1">
  <p:cSld name="CAPTION_ONLY">
    <p:spTree>
      <p:nvGrpSpPr>
        <p:cNvPr id="1" name=""/>
        <p:cNvGrpSpPr/>
        <p:nvPr/>
      </p:nvGrpSpPr>
      <p:grpSpPr>
        <a:xfrm>
          <a:off x="0" y="0"/>
          <a:ext cx="0" cy="0"/>
          <a:chOff x="0" y="0"/>
          <a:chExt cx="0" cy="0"/>
        </a:xfrm>
      </p:grpSpPr>
      <p:sp>
        <p:nvSpPr>
          <p:cNvPr id="175"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76" name="PlaceHolder 2"/>
          <p:cNvSpPr>
            <a:spLocks noGrp="1"/>
          </p:cNvSpPr>
          <p:nvPr>
            <p:ph type="title"/>
          </p:nvPr>
        </p:nvSpPr>
        <p:spPr>
          <a:xfrm>
            <a:off x="720000" y="4045320"/>
            <a:ext cx="7710480" cy="563040"/>
          </a:xfrm>
          <a:prstGeom prst="rect">
            <a:avLst/>
          </a:prstGeom>
          <a:solidFill>
            <a:schemeClr val="lt1"/>
          </a:solidFill>
          <a:ln w="9360">
            <a:solidFill>
              <a:schemeClr val="dk1"/>
            </a:solidFill>
            <a:round/>
          </a:ln>
        </p:spPr>
        <p:txBody>
          <a:bodyPr lIns="91440" tIns="91440" rIns="91440" bIns="91440" anchor="ctr">
            <a:noAutofit/>
          </a:bodyPr>
          <a:lstStyle/>
          <a:p>
            <a:pPr indent="0">
              <a:buNone/>
            </a:pPr>
            <a:r>
              <a:rPr lang="fr-FR" sz="2800" b="0" u="none" strike="noStrike">
                <a:solidFill>
                  <a:schemeClr val="dk1"/>
                </a:solidFill>
                <a:effectLst/>
                <a:uFillTx/>
                <a:latin typeface="Arial"/>
              </a:rPr>
              <a:t>Click to edit the title text format</a:t>
            </a: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D0BC5-78BC-460A-4348-EDB11A688AC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77894A6-CB9B-1A73-1D2B-4D5573C0CDE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78E16-5E73-41C4-78C6-8E23FDF36575}"/>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5005136-E736-69EE-D14B-81AE106A876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7BA7B-5711-CF65-3911-2B3F5C3316E3}"/>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499DFF00-ED55-CC16-5C1A-0ABB14EDBEE5}"/>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709D-475B-2DA4-E510-F4D1D7619409}"/>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878DCCB-0E99-AAC9-A353-F0A53E1E41D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DA8E2-1B56-6817-3318-FCC1A9FBDB63}"/>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1AA2EAA-5517-EC7A-B447-FB2E1A6AAA76}"/>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99C41-35E8-F4F5-CD66-44BCDD2B8483}"/>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4B9EE049-6955-D961-F313-ECE89E0FA60E}"/>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2BCD-6925-3386-B07B-39691D8A509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7B0BEFD-091B-93D7-3354-285D0CCD1A5F}"/>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EFC94-ABF9-A413-0BFE-ABF6DB4D0AB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6AD1E0E-CDB8-F733-2289-03D80BE7379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BE3B4-CCAE-BB61-73E7-5317964673B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16F9A26-87E5-3172-7BBA-6092133DDA7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ONE_COLUMN_TEXT_1">
    <p:spTree>
      <p:nvGrpSpPr>
        <p:cNvPr id="1" name=""/>
        <p:cNvGrpSpPr/>
        <p:nvPr/>
      </p:nvGrpSpPr>
      <p:grpSpPr>
        <a:xfrm>
          <a:off x="0" y="0"/>
          <a:ext cx="0" cy="0"/>
          <a:chOff x="0" y="0"/>
          <a:chExt cx="0" cy="0"/>
        </a:xfrm>
      </p:grpSpPr>
      <p:pic>
        <p:nvPicPr>
          <p:cNvPr id="18" name="Google Shape;75;p15"/>
          <p:cNvPicPr/>
          <p:nvPr/>
        </p:nvPicPr>
        <p:blipFill>
          <a:blip r:embed="rId2"/>
          <a:srcRect l="513" r="513" b="1854"/>
          <a:stretch/>
        </p:blipFill>
        <p:spPr>
          <a:xfrm>
            <a:off x="0" y="0"/>
            <a:ext cx="9143640" cy="5143320"/>
          </a:xfrm>
          <a:prstGeom prst="rect">
            <a:avLst/>
          </a:prstGeom>
          <a:noFill/>
          <a:ln w="0">
            <a:noFill/>
          </a:ln>
        </p:spPr>
      </p:pic>
      <p:sp>
        <p:nvSpPr>
          <p:cNvPr id="19" name="PlaceHolder 1"/>
          <p:cNvSpPr>
            <a:spLocks noGrp="1"/>
          </p:cNvSpPr>
          <p:nvPr>
            <p:ph type="title"/>
          </p:nvPr>
        </p:nvSpPr>
        <p:spPr>
          <a:xfrm>
            <a:off x="23364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
        <p:nvSpPr>
          <p:cNvPr id="20" name="PlaceHolder 2"/>
          <p:cNvSpPr>
            <a:spLocks noGrp="1"/>
          </p:cNvSpPr>
          <p:nvPr>
            <p:ph type="body"/>
          </p:nvPr>
        </p:nvSpPr>
        <p:spPr>
          <a:xfrm>
            <a:off x="228600" y="1370160"/>
            <a:ext cx="3697560" cy="3544560"/>
          </a:xfrm>
          <a:prstGeom prst="rect">
            <a:avLst/>
          </a:prstGeom>
          <a:noFill/>
          <a:ln w="0">
            <a:noFill/>
          </a:ln>
        </p:spPr>
        <p:txBody>
          <a:bodyPr lIns="91440" tIns="91440" rIns="91440" bIns="91440" anchor="b">
            <a:noAutofit/>
          </a:bodyPr>
          <a:lstStyle/>
          <a:p>
            <a:pPr marL="432000" indent="-324000">
              <a:spcBef>
                <a:spcPts val="1417"/>
              </a:spcBef>
              <a:buClr>
                <a:srgbClr val="000000"/>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400" b="0" u="none" strike="noStrike">
                <a:solidFill>
                  <a:srgbClr val="000000"/>
                </a:solidFill>
                <a:effectLst/>
                <a:uFillTx/>
                <a:latin typeface="Arial"/>
              </a:rPr>
              <a:t>Seventh Outline Level</a:t>
            </a:r>
          </a:p>
        </p:txBody>
      </p:sp>
      <p:sp>
        <p:nvSpPr>
          <p:cNvPr id="21" name="PlaceHolder 3"/>
          <p:cNvSpPr>
            <a:spLocks noGrp="1"/>
          </p:cNvSpPr>
          <p:nvPr>
            <p:ph type="body"/>
          </p:nvPr>
        </p:nvSpPr>
        <p:spPr>
          <a:xfrm>
            <a:off x="4572360" y="1524960"/>
            <a:ext cx="4236840" cy="312516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000000"/>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000000"/>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000000"/>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000000"/>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448DF-8690-2342-9153-9C156445542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4B2FBDE-FF09-B25C-8A4B-C29D07FAE21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5FBD9-C777-6419-9058-A27436460D0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A04542E5-4485-306B-A428-81BD702DC7C6}"/>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3365D-4773-E70B-81D0-9FCAB9A8BCC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C84CC00-1EA0-8102-FFE6-EF2FAF3CF80F}"/>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C5C60E-61F7-340F-C765-9EE511CC684F}"/>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3B12A80-540A-446C-C964-62EF759A0D8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2798D-2AC5-0493-344F-7D19C36F147E}"/>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A00AE91-FA31-68C3-308D-02CEC61D5D5F}"/>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D70EB-F253-9B55-B37A-2BF4A13F19A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7C56369-61C3-7CB7-10DD-00615B9D1B4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2697C-040D-F626-50CD-09F0348FC9B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FEB70143-AF61-10ED-0B6E-4740F130D633}"/>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7DF04-9882-87EF-764B-887178C7BB88}"/>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5F1E0AF-30F7-D461-C392-81A7BB940CA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FC8AD-618C-04E0-CD46-5DEB0C3DBAFE}"/>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FBA51800-FA53-264A-A226-AE44CF917807}"/>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3ABE0-ABC1-89D9-0CAE-37330A03D56D}"/>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139CE81-3D88-D9F9-6A1B-1C30A6A9EC63}"/>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TITLE_ONLY_1">
    <p:spTree>
      <p:nvGrpSpPr>
        <p:cNvPr id="1" name=""/>
        <p:cNvGrpSpPr/>
        <p:nvPr/>
      </p:nvGrpSpPr>
      <p:grpSpPr>
        <a:xfrm>
          <a:off x="0" y="0"/>
          <a:ext cx="0" cy="0"/>
          <a:chOff x="0" y="0"/>
          <a:chExt cx="0" cy="0"/>
        </a:xfrm>
      </p:grpSpPr>
      <p:pic>
        <p:nvPicPr>
          <p:cNvPr id="22" name="Google Shape;80;p16"/>
          <p:cNvPicPr/>
          <p:nvPr/>
        </p:nvPicPr>
        <p:blipFill>
          <a:blip r:embed="rId2"/>
          <a:srcRect l="1755" t="932" r="98" b="922"/>
          <a:stretch/>
        </p:blipFill>
        <p:spPr>
          <a:xfrm flipH="1">
            <a:off x="360" y="0"/>
            <a:ext cx="9143640" cy="5143320"/>
          </a:xfrm>
          <a:prstGeom prst="rect">
            <a:avLst/>
          </a:prstGeom>
          <a:noFill/>
          <a:ln w="0">
            <a:noFill/>
          </a:ln>
        </p:spPr>
      </p:pic>
      <p:sp>
        <p:nvSpPr>
          <p:cNvPr id="23" name="PlaceHolder 1"/>
          <p:cNvSpPr>
            <a:spLocks noGrp="1"/>
          </p:cNvSpPr>
          <p:nvPr>
            <p:ph type="title"/>
          </p:nvPr>
        </p:nvSpPr>
        <p:spPr>
          <a:xfrm>
            <a:off x="228600" y="228600"/>
            <a:ext cx="8686440" cy="82224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E1648-4C0E-EF5C-A04E-E995BEA8E421}"/>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F1F61F1D-73CF-3EFA-5AD6-AC5319C88C5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EBD58-2544-23B9-F853-3C993194AEA3}"/>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8E5E6CBE-940A-A602-6325-C97F3310828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188BC-1DF3-11AD-7EE9-787E995A2F7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F27AAAD3-71FE-2D51-3F2A-4B749709EE5F}"/>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DBA91-9AD9-7373-F18F-8EAE20ED4E3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0725C7D-DE32-1268-50EE-33C138D46A8D}"/>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0F21D-AE45-5C93-15F5-43DA051BF791}"/>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F1ACBB83-7AA0-CB46-1B9F-2CA5EB5645B5}"/>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8506A-607C-F32F-BED1-9837F5975CC5}"/>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117FA26-9C50-9A8D-3DE7-13BBA252E3E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4F8F3-23E9-D267-ACFD-6FF398169099}"/>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20FD39E-9295-3295-4B9B-004B64D87285}"/>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1E161-9DFB-E824-EA22-B9F99C8CC018}"/>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64B4DF9-E6A6-CE7B-E97C-B0892804CAF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85ECC-FFE3-1E00-C3FD-25CF23961FE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080D43E-B18E-3BCD-31E2-96667506791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E84F5-9B30-D868-E05E-DDBA23E52929}"/>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419A6FBB-0665-FCC7-47BE-30ECF9B323D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BLANK_1_1_1_2">
    <p:spTree>
      <p:nvGrpSpPr>
        <p:cNvPr id="1" name=""/>
        <p:cNvGrpSpPr/>
        <p:nvPr/>
      </p:nvGrpSpPr>
      <p:grpSpPr>
        <a:xfrm>
          <a:off x="0" y="0"/>
          <a:ext cx="0" cy="0"/>
          <a:chOff x="0" y="0"/>
          <a:chExt cx="0" cy="0"/>
        </a:xfrm>
      </p:grpSpPr>
      <p:pic>
        <p:nvPicPr>
          <p:cNvPr id="24" name="Google Shape;83;p17"/>
          <p:cNvPicPr/>
          <p:nvPr/>
        </p:nvPicPr>
        <p:blipFill>
          <a:blip r:embed="rId2"/>
          <a:srcRect t="417" r="832" b="417"/>
          <a:stretch/>
        </p:blipFill>
        <p:spPr>
          <a:xfrm>
            <a:off x="0" y="0"/>
            <a:ext cx="9143640" cy="5143320"/>
          </a:xfrm>
          <a:prstGeom prst="rect">
            <a:avLst/>
          </a:prstGeom>
          <a:noFill/>
          <a:ln w="0">
            <a:noFill/>
          </a:ln>
        </p:spPr>
      </p:pic>
      <p:sp>
        <p:nvSpPr>
          <p:cNvPr id="25" name="PlaceHolder 1"/>
          <p:cNvSpPr>
            <a:spLocks noGrp="1"/>
          </p:cNvSpPr>
          <p:nvPr>
            <p:ph type="title"/>
          </p:nvPr>
        </p:nvSpPr>
        <p:spPr>
          <a:xfrm>
            <a:off x="228600" y="33364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6" name="PlaceHolder 2"/>
          <p:cNvSpPr>
            <a:spLocks noGrp="1"/>
          </p:cNvSpPr>
          <p:nvPr>
            <p:ph type="title"/>
          </p:nvPr>
        </p:nvSpPr>
        <p:spPr>
          <a:xfrm>
            <a:off x="4882680" y="20062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7" name="PlaceHolder 3"/>
          <p:cNvSpPr>
            <a:spLocks noGrp="1"/>
          </p:cNvSpPr>
          <p:nvPr>
            <p:ph type="title"/>
          </p:nvPr>
        </p:nvSpPr>
        <p:spPr>
          <a:xfrm>
            <a:off x="4882680" y="3336480"/>
            <a:ext cx="1634760" cy="1192320"/>
          </a:xfrm>
          <a:prstGeom prst="rect">
            <a:avLst/>
          </a:prstGeom>
          <a:noFill/>
          <a:ln w="0">
            <a:noFill/>
          </a:ln>
        </p:spPr>
        <p:txBody>
          <a:bodyPr lIns="91440" tIns="91440" rIns="91440" bIns="91440" anchor="t">
            <a:noAutofit/>
          </a:bodyPr>
          <a:lstStyle/>
          <a:p>
            <a:pPr indent="0">
              <a:lnSpc>
                <a:spcPct val="100000"/>
              </a:lnSpc>
              <a:buNone/>
            </a:pPr>
            <a:r>
              <a:rPr lang="fr-FR" sz="1600" b="0" u="none" strike="noStrike">
                <a:solidFill>
                  <a:schemeClr val="dk2"/>
                </a:solidFill>
                <a:effectLst/>
                <a:uFillTx/>
                <a:latin typeface="Figtree"/>
                <a:ea typeface="Figtree"/>
              </a:rPr>
              <a:t>xx%</a:t>
            </a:r>
            <a:endParaRPr lang="fr-FR" sz="1600" b="0" u="none" strike="noStrike">
              <a:solidFill>
                <a:schemeClr val="dk1"/>
              </a:solidFill>
              <a:effectLst/>
              <a:uFillTx/>
              <a:latin typeface="Arial"/>
            </a:endParaRPr>
          </a:p>
        </p:txBody>
      </p:sp>
      <p:sp>
        <p:nvSpPr>
          <p:cNvPr id="28" name="PlaceHolder 4"/>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0B9CB-3EE6-B318-77F1-DE9E836A714E}"/>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8A608F32-763B-1DC0-182C-4424B5F9E6BC}"/>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E9804-8AC3-DE1A-8018-3DBD5FE6D9D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3C6113C-9B62-C97B-038F-D2D372BFF8E2}"/>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386B0-F7B9-99D8-CAB0-7D3787B4E51B}"/>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8D5022F8-BDD5-2A3E-1EFC-A6336597BA39}"/>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E62C1-D033-5C77-93BB-3FD2F162FB7A}"/>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63F1DC3-0C71-041E-B06F-4947B001C42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4E942-575B-EBA1-528A-0C264CE388D8}"/>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E8DFCCE-F528-C41C-E9D2-B01BFD5FEBE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B79BE-41F7-0094-FC61-6BFA3D0D269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5F06050-4B58-508F-6098-47B77FA12362}"/>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6A8EDE-364B-6587-0EE0-5C9F3BEADC8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707D39C-A7D4-248D-94C9-3589A570C00F}"/>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6B4EB-674C-5963-A426-F37644F0727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07D7D31-E296-CA6F-8DD8-8DA5E632B8D8}"/>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87528-607C-3402-F09E-F2FBDCF65252}"/>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FB7D7BA-E569-2C29-0AD0-C066C726FAB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BC0BA-78F2-A88F-A683-E81CE103F45E}"/>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C59D8CA-C95C-3DC2-68FC-C9301C9C8D7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_1_1_1_1_1">
    <p:spTree>
      <p:nvGrpSpPr>
        <p:cNvPr id="1" name=""/>
        <p:cNvGrpSpPr/>
        <p:nvPr/>
      </p:nvGrpSpPr>
      <p:grpSpPr>
        <a:xfrm>
          <a:off x="0" y="0"/>
          <a:ext cx="0" cy="0"/>
          <a:chOff x="0" y="0"/>
          <a:chExt cx="0" cy="0"/>
        </a:xfrm>
      </p:grpSpPr>
      <p:pic>
        <p:nvPicPr>
          <p:cNvPr id="29" name="Google Shape;93;p18"/>
          <p:cNvPicPr/>
          <p:nvPr/>
        </p:nvPicPr>
        <p:blipFill>
          <a:blip r:embed="rId2"/>
          <a:srcRect l="1755" t="942" r="98" b="922"/>
          <a:stretch/>
        </p:blipFill>
        <p:spPr>
          <a:xfrm flipH="1">
            <a:off x="360" y="0"/>
            <a:ext cx="9143640" cy="5143320"/>
          </a:xfrm>
          <a:prstGeom prst="rect">
            <a:avLst/>
          </a:prstGeom>
          <a:noFill/>
          <a:ln w="0">
            <a:noFill/>
          </a:ln>
        </p:spPr>
      </p:pic>
      <p:sp>
        <p:nvSpPr>
          <p:cNvPr id="30" name="PlaceHolder 1"/>
          <p:cNvSpPr>
            <a:spLocks noGrp="1"/>
          </p:cNvSpPr>
          <p:nvPr>
            <p:ph type="title"/>
          </p:nvPr>
        </p:nvSpPr>
        <p:spPr>
          <a:xfrm>
            <a:off x="4572000" y="339876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1" name="PlaceHolder 2"/>
          <p:cNvSpPr>
            <a:spLocks noGrp="1"/>
          </p:cNvSpPr>
          <p:nvPr>
            <p:ph type="title"/>
          </p:nvPr>
        </p:nvSpPr>
        <p:spPr>
          <a:xfrm>
            <a:off x="228600" y="339876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2" name="PlaceHolder 3"/>
          <p:cNvSpPr>
            <a:spLocks noGrp="1"/>
          </p:cNvSpPr>
          <p:nvPr>
            <p:ph type="title"/>
          </p:nvPr>
        </p:nvSpPr>
        <p:spPr>
          <a:xfrm>
            <a:off x="228600" y="2512800"/>
            <a:ext cx="58968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3" name="PlaceHolder 4"/>
          <p:cNvSpPr>
            <a:spLocks noGrp="1"/>
          </p:cNvSpPr>
          <p:nvPr>
            <p:ph type="title"/>
          </p:nvPr>
        </p:nvSpPr>
        <p:spPr>
          <a:xfrm>
            <a:off x="4572000" y="251280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4" name="PlaceHolder 5"/>
          <p:cNvSpPr>
            <a:spLocks noGrp="1"/>
          </p:cNvSpPr>
          <p:nvPr>
            <p:ph type="title"/>
          </p:nvPr>
        </p:nvSpPr>
        <p:spPr>
          <a:xfrm>
            <a:off x="228600" y="162684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5" name="PlaceHolder 6"/>
          <p:cNvSpPr>
            <a:spLocks noGrp="1"/>
          </p:cNvSpPr>
          <p:nvPr>
            <p:ph type="title"/>
          </p:nvPr>
        </p:nvSpPr>
        <p:spPr>
          <a:xfrm>
            <a:off x="4572000" y="1626840"/>
            <a:ext cx="590760" cy="736920"/>
          </a:xfrm>
          <a:prstGeom prst="rect">
            <a:avLst/>
          </a:prstGeom>
          <a:noFill/>
          <a:ln w="0">
            <a:noFill/>
          </a:ln>
        </p:spPr>
        <p:txBody>
          <a:bodyPr lIns="91440" tIns="91440" rIns="91440" bIns="91440" anchor="ctr">
            <a:noAutofit/>
          </a:bodyPr>
          <a:lstStyle/>
          <a:p>
            <a:pPr indent="0">
              <a:lnSpc>
                <a:spcPct val="100000"/>
              </a:lnSpc>
              <a:buNone/>
            </a:pPr>
            <a:r>
              <a:rPr lang="fr-FR" sz="2000" b="0" u="none" strike="noStrike">
                <a:solidFill>
                  <a:schemeClr val="dk2"/>
                </a:solidFill>
                <a:effectLst/>
                <a:uFillTx/>
                <a:latin typeface="Figtree"/>
                <a:ea typeface="Figtree"/>
              </a:rPr>
              <a:t>xx%</a:t>
            </a:r>
            <a:endParaRPr lang="fr-FR" sz="2000" b="0" u="none" strike="noStrike">
              <a:solidFill>
                <a:schemeClr val="dk1"/>
              </a:solidFill>
              <a:effectLst/>
              <a:uFillTx/>
              <a:latin typeface="Arial"/>
            </a:endParaRPr>
          </a:p>
        </p:txBody>
      </p:sp>
      <p:sp>
        <p:nvSpPr>
          <p:cNvPr id="36" name="PlaceHolder 7"/>
          <p:cNvSpPr>
            <a:spLocks noGrp="1"/>
          </p:cNvSpPr>
          <p:nvPr>
            <p:ph type="title"/>
          </p:nvPr>
        </p:nvSpPr>
        <p:spPr>
          <a:xfrm>
            <a:off x="228600" y="462240"/>
            <a:ext cx="8686440" cy="588600"/>
          </a:xfrm>
          <a:prstGeom prst="rect">
            <a:avLst/>
          </a:prstGeom>
          <a:noFill/>
          <a:ln w="0">
            <a:noFill/>
          </a:ln>
        </p:spPr>
        <p:txBody>
          <a:bodyPr lIns="91440" tIns="91440" rIns="91440" bIns="91440" anchor="b">
            <a:noAutofit/>
          </a:bodyPr>
          <a:lstStyle/>
          <a:p>
            <a:pPr indent="0">
              <a:buNone/>
            </a:pPr>
            <a:r>
              <a:rPr lang="fr-FR" sz="2500" b="0" u="none" strike="noStrike">
                <a:solidFill>
                  <a:schemeClr val="dk1"/>
                </a:solidFill>
                <a:effectLst/>
                <a:uFillTx/>
                <a:latin typeface="Arial"/>
              </a:rPr>
              <a:t>Click to edit the title text format</a:t>
            </a: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E65E0-8BE8-1F10-62E8-D2CC0DCA3785}"/>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56542FE-22E7-38DF-5D2C-DF5A4F38A7F1}"/>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E246C2-B8FC-9D7C-533A-41446D17ACF0}"/>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F7EF3C64-F7FC-36D6-C1B2-11792ED6346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99288-F389-1B70-B026-196D98287CF5}"/>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5643B6B6-D4D1-C7C7-7D03-B41AFD04C8F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3A486-9D21-43A7-6245-9B0DB8918224}"/>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8989F3E-A6CE-6DA7-AFA8-21B2C886797A}"/>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427D2-35B1-EC9C-F52E-6B490F763168}"/>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D10EB09-8135-CF72-17E1-FDB75D382941}"/>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7276D6-288C-E5FB-0B0D-C0AC5B6DD46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AFBA8DF0-649A-4059-0B66-4B1B3B9A0CE0}"/>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7581A-169B-4BB9-C478-DC27F3D794F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82AA2CF-13C7-F599-60A1-B4F432FA0709}"/>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2A222-93B0-1779-EE95-91B8B8C2AFB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13FC173-AA78-7D64-AC20-6374B268DE05}"/>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D958E-365B-8D67-1E54-7091E905879E}"/>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0AA70A6-9BF7-7228-4576-78CD4E788C79}"/>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078AB-AD60-CFD7-766A-43484BAE3E27}"/>
              </a:ext>
            </a:extLst>
          </p:cNvPr>
          <p:cNvSpPr>
            <a:spLocks noGrp="1"/>
          </p:cNvSpPr>
          <p:nvPr>
            <p:ph type="title"/>
          </p:nvPr>
        </p:nvSpPr>
        <p:spPr>
          <a:xfrm>
            <a:off x="628650" y="274638"/>
            <a:ext cx="7886700" cy="993775"/>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AE910812-FE6B-0548-1655-FB3E300C9BCB}"/>
              </a:ext>
            </a:extLst>
          </p:cNvPr>
          <p:cNvSpPr>
            <a:spLocks noGrp="1"/>
          </p:cNvSpPr>
          <p:nvPr>
            <p:ph type="body" idx="1"/>
          </p:nvPr>
        </p:nvSpPr>
        <p:spPr>
          <a:xfrm>
            <a:off x="628650" y="1370013"/>
            <a:ext cx="7886700" cy="326231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26.xml"/><Relationship Id="rId13" Type="http://schemas.openxmlformats.org/officeDocument/2006/relationships/slideLayout" Target="../slideLayouts/slideLayout131.xml"/><Relationship Id="rId18" Type="http://schemas.openxmlformats.org/officeDocument/2006/relationships/slideLayout" Target="../slideLayouts/slideLayout136.xml"/><Relationship Id="rId3" Type="http://schemas.openxmlformats.org/officeDocument/2006/relationships/slideLayout" Target="../slideLayouts/slideLayout121.xml"/><Relationship Id="rId21" Type="http://schemas.openxmlformats.org/officeDocument/2006/relationships/slideLayout" Target="../slideLayouts/slideLayout139.xml"/><Relationship Id="rId7" Type="http://schemas.openxmlformats.org/officeDocument/2006/relationships/slideLayout" Target="../slideLayouts/slideLayout125.xml"/><Relationship Id="rId12" Type="http://schemas.openxmlformats.org/officeDocument/2006/relationships/slideLayout" Target="../slideLayouts/slideLayout130.xml"/><Relationship Id="rId17" Type="http://schemas.openxmlformats.org/officeDocument/2006/relationships/slideLayout" Target="../slideLayouts/slideLayout135.xml"/><Relationship Id="rId2" Type="http://schemas.openxmlformats.org/officeDocument/2006/relationships/slideLayout" Target="../slideLayouts/slideLayout120.xml"/><Relationship Id="rId16" Type="http://schemas.openxmlformats.org/officeDocument/2006/relationships/slideLayout" Target="../slideLayouts/slideLayout134.xml"/><Relationship Id="rId20" Type="http://schemas.openxmlformats.org/officeDocument/2006/relationships/slideLayout" Target="../slideLayouts/slideLayout138.xml"/><Relationship Id="rId1" Type="http://schemas.openxmlformats.org/officeDocument/2006/relationships/slideLayout" Target="../slideLayouts/slideLayout119.xml"/><Relationship Id="rId6" Type="http://schemas.openxmlformats.org/officeDocument/2006/relationships/slideLayout" Target="../slideLayouts/slideLayout124.xml"/><Relationship Id="rId11" Type="http://schemas.openxmlformats.org/officeDocument/2006/relationships/slideLayout" Target="../slideLayouts/slideLayout129.xml"/><Relationship Id="rId5" Type="http://schemas.openxmlformats.org/officeDocument/2006/relationships/slideLayout" Target="../slideLayouts/slideLayout123.xml"/><Relationship Id="rId15" Type="http://schemas.openxmlformats.org/officeDocument/2006/relationships/slideLayout" Target="../slideLayouts/slideLayout133.xml"/><Relationship Id="rId23" Type="http://schemas.openxmlformats.org/officeDocument/2006/relationships/theme" Target="../theme/theme10.xml"/><Relationship Id="rId10" Type="http://schemas.openxmlformats.org/officeDocument/2006/relationships/slideLayout" Target="../slideLayouts/slideLayout128.xml"/><Relationship Id="rId19" Type="http://schemas.openxmlformats.org/officeDocument/2006/relationships/slideLayout" Target="../slideLayouts/slideLayout137.xml"/><Relationship Id="rId4" Type="http://schemas.openxmlformats.org/officeDocument/2006/relationships/slideLayout" Target="../slideLayouts/slideLayout122.xml"/><Relationship Id="rId9" Type="http://schemas.openxmlformats.org/officeDocument/2006/relationships/slideLayout" Target="../slideLayouts/slideLayout127.xml"/><Relationship Id="rId14" Type="http://schemas.openxmlformats.org/officeDocument/2006/relationships/slideLayout" Target="../slideLayouts/slideLayout132.xml"/><Relationship Id="rId22" Type="http://schemas.openxmlformats.org/officeDocument/2006/relationships/slideLayout" Target="../slideLayouts/slideLayout14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48.xml"/><Relationship Id="rId13" Type="http://schemas.openxmlformats.org/officeDocument/2006/relationships/slideLayout" Target="../slideLayouts/slideLayout153.xml"/><Relationship Id="rId18" Type="http://schemas.openxmlformats.org/officeDocument/2006/relationships/slideLayout" Target="../slideLayouts/slideLayout158.xml"/><Relationship Id="rId3" Type="http://schemas.openxmlformats.org/officeDocument/2006/relationships/slideLayout" Target="../slideLayouts/slideLayout143.xml"/><Relationship Id="rId21" Type="http://schemas.openxmlformats.org/officeDocument/2006/relationships/slideLayout" Target="../slideLayouts/slideLayout161.xml"/><Relationship Id="rId7" Type="http://schemas.openxmlformats.org/officeDocument/2006/relationships/slideLayout" Target="../slideLayouts/slideLayout147.xml"/><Relationship Id="rId12" Type="http://schemas.openxmlformats.org/officeDocument/2006/relationships/slideLayout" Target="../slideLayouts/slideLayout152.xml"/><Relationship Id="rId17" Type="http://schemas.openxmlformats.org/officeDocument/2006/relationships/slideLayout" Target="../slideLayouts/slideLayout157.xml"/><Relationship Id="rId2" Type="http://schemas.openxmlformats.org/officeDocument/2006/relationships/slideLayout" Target="../slideLayouts/slideLayout142.xml"/><Relationship Id="rId16" Type="http://schemas.openxmlformats.org/officeDocument/2006/relationships/slideLayout" Target="../slideLayouts/slideLayout156.xml"/><Relationship Id="rId20" Type="http://schemas.openxmlformats.org/officeDocument/2006/relationships/slideLayout" Target="../slideLayouts/slideLayout160.xml"/><Relationship Id="rId1" Type="http://schemas.openxmlformats.org/officeDocument/2006/relationships/slideLayout" Target="../slideLayouts/slideLayout141.xml"/><Relationship Id="rId6" Type="http://schemas.openxmlformats.org/officeDocument/2006/relationships/slideLayout" Target="../slideLayouts/slideLayout146.xml"/><Relationship Id="rId11" Type="http://schemas.openxmlformats.org/officeDocument/2006/relationships/slideLayout" Target="../slideLayouts/slideLayout151.xml"/><Relationship Id="rId5" Type="http://schemas.openxmlformats.org/officeDocument/2006/relationships/slideLayout" Target="../slideLayouts/slideLayout145.xml"/><Relationship Id="rId15" Type="http://schemas.openxmlformats.org/officeDocument/2006/relationships/slideLayout" Target="../slideLayouts/slideLayout155.xml"/><Relationship Id="rId23" Type="http://schemas.openxmlformats.org/officeDocument/2006/relationships/theme" Target="../theme/theme11.xml"/><Relationship Id="rId10" Type="http://schemas.openxmlformats.org/officeDocument/2006/relationships/slideLayout" Target="../slideLayouts/slideLayout150.xml"/><Relationship Id="rId19" Type="http://schemas.openxmlformats.org/officeDocument/2006/relationships/slideLayout" Target="../slideLayouts/slideLayout159.xml"/><Relationship Id="rId4" Type="http://schemas.openxmlformats.org/officeDocument/2006/relationships/slideLayout" Target="../slideLayouts/slideLayout144.xml"/><Relationship Id="rId9" Type="http://schemas.openxmlformats.org/officeDocument/2006/relationships/slideLayout" Target="../slideLayouts/slideLayout149.xml"/><Relationship Id="rId14" Type="http://schemas.openxmlformats.org/officeDocument/2006/relationships/slideLayout" Target="../slideLayouts/slideLayout154.xml"/><Relationship Id="rId22" Type="http://schemas.openxmlformats.org/officeDocument/2006/relationships/slideLayout" Target="../slideLayouts/slideLayout16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theme" Target="../theme/theme2.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47.xml"/><Relationship Id="rId7" Type="http://schemas.openxmlformats.org/officeDocument/2006/relationships/theme" Target="../theme/theme3.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5" Type="http://schemas.openxmlformats.org/officeDocument/2006/relationships/slideLayout" Target="../slideLayouts/slideLayout49.xml"/><Relationship Id="rId4" Type="http://schemas.openxmlformats.org/officeDocument/2006/relationships/slideLayout" Target="../slideLayouts/slideLayout48.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53.xml"/><Relationship Id="rId7" Type="http://schemas.openxmlformats.org/officeDocument/2006/relationships/theme" Target="../theme/theme4.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5" Type="http://schemas.openxmlformats.org/officeDocument/2006/relationships/slideLayout" Target="../slideLayouts/slideLayout55.xml"/><Relationship Id="rId4" Type="http://schemas.openxmlformats.org/officeDocument/2006/relationships/slideLayout" Target="../slideLayouts/slideLayout5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4.xml"/><Relationship Id="rId13" Type="http://schemas.openxmlformats.org/officeDocument/2006/relationships/slideLayout" Target="../slideLayouts/slideLayout69.xml"/><Relationship Id="rId18" Type="http://schemas.openxmlformats.org/officeDocument/2006/relationships/slideLayout" Target="../slideLayouts/slideLayout74.xml"/><Relationship Id="rId3" Type="http://schemas.openxmlformats.org/officeDocument/2006/relationships/slideLayout" Target="../slideLayouts/slideLayout59.xml"/><Relationship Id="rId21" Type="http://schemas.openxmlformats.org/officeDocument/2006/relationships/slideLayout" Target="../slideLayouts/slideLayout77.xml"/><Relationship Id="rId7" Type="http://schemas.openxmlformats.org/officeDocument/2006/relationships/slideLayout" Target="../slideLayouts/slideLayout63.xml"/><Relationship Id="rId12" Type="http://schemas.openxmlformats.org/officeDocument/2006/relationships/slideLayout" Target="../slideLayouts/slideLayout68.xml"/><Relationship Id="rId17" Type="http://schemas.openxmlformats.org/officeDocument/2006/relationships/slideLayout" Target="../slideLayouts/slideLayout73.xml"/><Relationship Id="rId2" Type="http://schemas.openxmlformats.org/officeDocument/2006/relationships/slideLayout" Target="../slideLayouts/slideLayout58.xml"/><Relationship Id="rId16" Type="http://schemas.openxmlformats.org/officeDocument/2006/relationships/slideLayout" Target="../slideLayouts/slideLayout72.xml"/><Relationship Id="rId20" Type="http://schemas.openxmlformats.org/officeDocument/2006/relationships/slideLayout" Target="../slideLayouts/slideLayout76.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5" Type="http://schemas.openxmlformats.org/officeDocument/2006/relationships/slideLayout" Target="../slideLayouts/slideLayout71.xml"/><Relationship Id="rId23" Type="http://schemas.openxmlformats.org/officeDocument/2006/relationships/theme" Target="../theme/theme5.xml"/><Relationship Id="rId10" Type="http://schemas.openxmlformats.org/officeDocument/2006/relationships/slideLayout" Target="../slideLayouts/slideLayout66.xml"/><Relationship Id="rId19" Type="http://schemas.openxmlformats.org/officeDocument/2006/relationships/slideLayout" Target="../slideLayouts/slideLayout75.xml"/><Relationship Id="rId4" Type="http://schemas.openxmlformats.org/officeDocument/2006/relationships/slideLayout" Target="../slideLayouts/slideLayout60.xml"/><Relationship Id="rId9" Type="http://schemas.openxmlformats.org/officeDocument/2006/relationships/slideLayout" Target="../slideLayouts/slideLayout65.xml"/><Relationship Id="rId14" Type="http://schemas.openxmlformats.org/officeDocument/2006/relationships/slideLayout" Target="../slideLayouts/slideLayout70.xml"/><Relationship Id="rId22" Type="http://schemas.openxmlformats.org/officeDocument/2006/relationships/slideLayout" Target="../slideLayouts/slideLayout78.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81.xml"/><Relationship Id="rId7" Type="http://schemas.openxmlformats.org/officeDocument/2006/relationships/theme" Target="../theme/theme6.xml"/><Relationship Id="rId2" Type="http://schemas.openxmlformats.org/officeDocument/2006/relationships/slideLayout" Target="../slideLayouts/slideLayout80.xml"/><Relationship Id="rId1" Type="http://schemas.openxmlformats.org/officeDocument/2006/relationships/slideLayout" Target="../slideLayouts/slideLayout79.xml"/><Relationship Id="rId6" Type="http://schemas.openxmlformats.org/officeDocument/2006/relationships/slideLayout" Target="../slideLayouts/slideLayout84.xml"/><Relationship Id="rId5" Type="http://schemas.openxmlformats.org/officeDocument/2006/relationships/slideLayout" Target="../slideLayouts/slideLayout83.xml"/><Relationship Id="rId4" Type="http://schemas.openxmlformats.org/officeDocument/2006/relationships/slideLayout" Target="../slideLayouts/slideLayout8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slideLayout" Target="../slideLayouts/slideLayout97.xml"/><Relationship Id="rId18" Type="http://schemas.openxmlformats.org/officeDocument/2006/relationships/slideLayout" Target="../slideLayouts/slideLayout102.xml"/><Relationship Id="rId3" Type="http://schemas.openxmlformats.org/officeDocument/2006/relationships/slideLayout" Target="../slideLayouts/slideLayout87.xml"/><Relationship Id="rId21" Type="http://schemas.openxmlformats.org/officeDocument/2006/relationships/slideLayout" Target="../slideLayouts/slideLayout105.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17" Type="http://schemas.openxmlformats.org/officeDocument/2006/relationships/slideLayout" Target="../slideLayouts/slideLayout101.xml"/><Relationship Id="rId2" Type="http://schemas.openxmlformats.org/officeDocument/2006/relationships/slideLayout" Target="../slideLayouts/slideLayout86.xml"/><Relationship Id="rId16" Type="http://schemas.openxmlformats.org/officeDocument/2006/relationships/slideLayout" Target="../slideLayouts/slideLayout100.xml"/><Relationship Id="rId20" Type="http://schemas.openxmlformats.org/officeDocument/2006/relationships/slideLayout" Target="../slideLayouts/slideLayout104.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5" Type="http://schemas.openxmlformats.org/officeDocument/2006/relationships/slideLayout" Target="../slideLayouts/slideLayout99.xml"/><Relationship Id="rId23" Type="http://schemas.openxmlformats.org/officeDocument/2006/relationships/theme" Target="../theme/theme7.xml"/><Relationship Id="rId10" Type="http://schemas.openxmlformats.org/officeDocument/2006/relationships/slideLayout" Target="../slideLayouts/slideLayout94.xml"/><Relationship Id="rId19" Type="http://schemas.openxmlformats.org/officeDocument/2006/relationships/slideLayout" Target="../slideLayouts/slideLayout103.xml"/><Relationship Id="rId4" Type="http://schemas.openxmlformats.org/officeDocument/2006/relationships/slideLayout" Target="../slideLayouts/slideLayout88.xml"/><Relationship Id="rId9" Type="http://schemas.openxmlformats.org/officeDocument/2006/relationships/slideLayout" Target="../slideLayouts/slideLayout93.xml"/><Relationship Id="rId14" Type="http://schemas.openxmlformats.org/officeDocument/2006/relationships/slideLayout" Target="../slideLayouts/slideLayout98.xml"/><Relationship Id="rId22" Type="http://schemas.openxmlformats.org/officeDocument/2006/relationships/slideLayout" Target="../slideLayouts/slideLayout106.xml"/></Relationships>
</file>

<file path=ppt/slideMasters/_rels/slideMaster8.xml.rels><?xml version="1.0" encoding="UTF-8" standalone="yes"?>
<Relationships xmlns="http://schemas.openxmlformats.org/package/2006/relationships"><Relationship Id="rId3" Type="http://schemas.openxmlformats.org/officeDocument/2006/relationships/slideLayout" Target="../slideLayouts/slideLayout109.xml"/><Relationship Id="rId7" Type="http://schemas.openxmlformats.org/officeDocument/2006/relationships/theme" Target="../theme/theme8.xml"/><Relationship Id="rId2" Type="http://schemas.openxmlformats.org/officeDocument/2006/relationships/slideLayout" Target="../slideLayouts/slideLayout108.xml"/><Relationship Id="rId1" Type="http://schemas.openxmlformats.org/officeDocument/2006/relationships/slideLayout" Target="../slideLayouts/slideLayout107.xml"/><Relationship Id="rId6" Type="http://schemas.openxmlformats.org/officeDocument/2006/relationships/slideLayout" Target="../slideLayouts/slideLayout112.xml"/><Relationship Id="rId5" Type="http://schemas.openxmlformats.org/officeDocument/2006/relationships/slideLayout" Target="../slideLayouts/slideLayout111.xml"/><Relationship Id="rId4" Type="http://schemas.openxmlformats.org/officeDocument/2006/relationships/slideLayout" Target="../slideLayouts/slideLayout110.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115.xml"/><Relationship Id="rId7" Type="http://schemas.openxmlformats.org/officeDocument/2006/relationships/theme" Target="../theme/theme9.xml"/><Relationship Id="rId2" Type="http://schemas.openxmlformats.org/officeDocument/2006/relationships/slideLayout" Target="../slideLayouts/slideLayout114.xml"/><Relationship Id="rId1" Type="http://schemas.openxmlformats.org/officeDocument/2006/relationships/slideLayout" Target="../slideLayouts/slideLayout113.xml"/><Relationship Id="rId6" Type="http://schemas.openxmlformats.org/officeDocument/2006/relationships/slideLayout" Target="../slideLayouts/slideLayout118.xml"/><Relationship Id="rId5" Type="http://schemas.openxmlformats.org/officeDocument/2006/relationships/slideLayout" Target="../slideLayouts/slideLayout117.xml"/><Relationship Id="rId4"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 id="2147483833" r:id="rId12"/>
    <p:sldLayoutId id="2147483834" r:id="rId13"/>
    <p:sldLayoutId id="2147483835" r:id="rId14"/>
    <p:sldLayoutId id="2147483836" r:id="rId15"/>
    <p:sldLayoutId id="2147483837" r:id="rId16"/>
    <p:sldLayoutId id="2147483838" r:id="rId17"/>
    <p:sldLayoutId id="2147483839" r:id="rId18"/>
    <p:sldLayoutId id="2147483840" r:id="rId19"/>
    <p:sldLayoutId id="2147483841" r:id="rId20"/>
    <p:sldLayoutId id="2147483842" r:id="rId21"/>
    <p:sldLayoutId id="2147483843"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845" r:id="rId1"/>
    <p:sldLayoutId id="2147483846" r:id="rId2"/>
    <p:sldLayoutId id="2147483847" r:id="rId3"/>
    <p:sldLayoutId id="2147483848" r:id="rId4"/>
    <p:sldLayoutId id="2147483849" r:id="rId5"/>
    <p:sldLayoutId id="2147483850" r:id="rId6"/>
    <p:sldLayoutId id="2147483851" r:id="rId7"/>
    <p:sldLayoutId id="2147483852" r:id="rId8"/>
    <p:sldLayoutId id="2147483853" r:id="rId9"/>
    <p:sldLayoutId id="2147483854" r:id="rId10"/>
    <p:sldLayoutId id="2147483855" r:id="rId11"/>
    <p:sldLayoutId id="2147483856" r:id="rId12"/>
    <p:sldLayoutId id="2147483857" r:id="rId13"/>
    <p:sldLayoutId id="2147483858" r:id="rId14"/>
    <p:sldLayoutId id="2147483859" r:id="rId15"/>
    <p:sldLayoutId id="2147483860" r:id="rId16"/>
    <p:sldLayoutId id="2147483861" r:id="rId17"/>
    <p:sldLayoutId id="2147483862" r:id="rId18"/>
    <p:sldLayoutId id="2147483863" r:id="rId19"/>
    <p:sldLayoutId id="2147483864" r:id="rId20"/>
    <p:sldLayoutId id="2147483865" r:id="rId21"/>
    <p:sldLayoutId id="2147483866"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13" r:id="rId19"/>
    <p:sldLayoutId id="2147483714" r:id="rId20"/>
    <p:sldLayoutId id="2147483715" r:id="rId21"/>
    <p:sldLayoutId id="2147483716"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 id="2147483772" r:id="rId18"/>
    <p:sldLayoutId id="2147483773" r:id="rId19"/>
    <p:sldLayoutId id="2147483774" r:id="rId20"/>
    <p:sldLayoutId id="2147483775" r:id="rId21"/>
    <p:sldLayoutId id="2147483776"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 id="2147483797" r:id="rId13"/>
    <p:sldLayoutId id="2147483798" r:id="rId14"/>
    <p:sldLayoutId id="2147483799" r:id="rId15"/>
    <p:sldLayoutId id="2147483800" r:id="rId16"/>
    <p:sldLayoutId id="2147483801" r:id="rId17"/>
    <p:sldLayoutId id="2147483802" r:id="rId18"/>
    <p:sldLayoutId id="2147483803" r:id="rId19"/>
    <p:sldLayoutId id="2147483804" r:id="rId20"/>
    <p:sldLayoutId id="2147483805" r:id="rId21"/>
    <p:sldLayoutId id="2147483806"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PlaceHolder 1"/>
          <p:cNvSpPr>
            <a:spLocks noGrp="1"/>
          </p:cNvSpPr>
          <p:nvPr>
            <p:ph type="title"/>
          </p:nvPr>
        </p:nvSpPr>
        <p:spPr>
          <a:xfrm>
            <a:off x="228600" y="1104840"/>
            <a:ext cx="4253593" cy="164736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45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FinOps Progress</a:t>
            </a:r>
            <a:endParaRPr lang="fr-FR" sz="45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73" name="PlaceHolder 2"/>
          <p:cNvSpPr>
            <a:spLocks noGrp="1"/>
          </p:cNvSpPr>
          <p:nvPr>
            <p:ph type="subTitle"/>
          </p:nvPr>
        </p:nvSpPr>
        <p:spPr>
          <a:xfrm>
            <a:off x="228600" y="3171960"/>
            <a:ext cx="2943000" cy="17427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6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Insights and Metrics Overview</a:t>
            </a:r>
            <a:endParaRPr lang="en-US" sz="16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74" name="Google Shape;141;p28"/>
          <p:cNvCxnSpPr/>
          <p:nvPr/>
        </p:nvCxnSpPr>
        <p:spPr>
          <a:xfrm>
            <a:off x="-76320" y="2943000"/>
            <a:ext cx="9302040" cy="360"/>
          </a:xfrm>
          <a:prstGeom prst="straightConnector1">
            <a:avLst/>
          </a:prstGeom>
          <a:ln w="9525">
            <a:solidFill>
              <a:srgbClr val="083C77"/>
            </a:solidFill>
            <a:roun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6F0006-FE3D-B3DF-EF81-EBD4DE4C4275}"/>
            </a:ext>
          </a:extLst>
        </p:cNvPr>
        <p:cNvGrpSpPr/>
        <p:nvPr/>
      </p:nvGrpSpPr>
      <p:grpSpPr>
        <a:xfrm>
          <a:off x="0" y="0"/>
          <a:ext cx="0" cy="0"/>
          <a:chOff x="0" y="0"/>
          <a:chExt cx="0" cy="0"/>
        </a:xfrm>
      </p:grpSpPr>
      <p:sp>
        <p:nvSpPr>
          <p:cNvPr id="98" name="Rectangle 97">
            <a:extLst>
              <a:ext uri="{FF2B5EF4-FFF2-40B4-BE49-F238E27FC236}">
                <a16:creationId xmlns:a16="http://schemas.microsoft.com/office/drawing/2014/main" id="{7D3FC3A9-BF40-376D-D29C-788785C53FDB}"/>
              </a:ext>
            </a:extLst>
          </p:cNvPr>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100000"/>
              </a:lnSpc>
              <a:tabLst>
                <a:tab pos="0" algn="l"/>
              </a:tabLst>
            </a:pPr>
            <a:r>
              <a:rPr lang="en-US"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Monitoring Credit Consumption</a:t>
            </a:r>
            <a:endParaRPr lang="fr-FR"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99" name="Rectangle 98">
            <a:extLst>
              <a:ext uri="{FF2B5EF4-FFF2-40B4-BE49-F238E27FC236}">
                <a16:creationId xmlns:a16="http://schemas.microsoft.com/office/drawing/2014/main" id="{734BE2AC-6DE4-CC38-6289-9CF93CFD0EBA}"/>
              </a:ext>
            </a:extLst>
          </p:cNvPr>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150000"/>
              </a:lnSpc>
              <a:tabLst>
                <a:tab pos="0" algn="l"/>
              </a:tabLst>
            </a:pPr>
            <a:r>
              <a:rPr lang="en-US" sz="1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Keep track of credit usage by identifying top consumers like users, tools, and warehouses during specific time periods. This helps spotlight heavy usage areas and drives smarter decisions to optimize spending. Monitoring credit consumption regularly can prevent unexpected charges and keep budgets in check.</a:t>
            </a:r>
            <a:endParaRPr lang="en-US" sz="1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2" name="Google Shape;227;p33">
            <a:extLst>
              <a:ext uri="{FF2B5EF4-FFF2-40B4-BE49-F238E27FC236}">
                <a16:creationId xmlns:a16="http://schemas.microsoft.com/office/drawing/2014/main" id="{F7F02A54-B638-B9C6-4CA4-17B675FB5617}"/>
              </a:ext>
            </a:extLst>
          </p:cNvPr>
          <p:cNvCxnSpPr/>
          <p:nvPr/>
        </p:nvCxnSpPr>
        <p:spPr>
          <a:xfrm>
            <a:off x="-76320" y="1494720"/>
            <a:ext cx="9302040" cy="360"/>
          </a:xfrm>
          <a:prstGeom prst="straightConnector1">
            <a:avLst/>
          </a:prstGeom>
          <a:ln w="9525">
            <a:solidFill>
              <a:srgbClr val="083C77"/>
            </a:solidFill>
            <a:round/>
          </a:ln>
        </p:spPr>
      </p:cxnSp>
    </p:spTree>
    <p:extLst>
      <p:ext uri="{BB962C8B-B14F-4D97-AF65-F5344CB8AC3E}">
        <p14:creationId xmlns:p14="http://schemas.microsoft.com/office/powerpoint/2010/main" val="2522470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23CC4C-0477-C37D-E458-97D3ED0AA41E}"/>
            </a:ext>
          </a:extLst>
        </p:cNvPr>
        <p:cNvGrpSpPr/>
        <p:nvPr/>
      </p:nvGrpSpPr>
      <p:grpSpPr>
        <a:xfrm>
          <a:off x="0" y="0"/>
          <a:ext cx="0" cy="0"/>
          <a:chOff x="0" y="0"/>
          <a:chExt cx="0" cy="0"/>
        </a:xfrm>
      </p:grpSpPr>
      <p:sp>
        <p:nvSpPr>
          <p:cNvPr id="98" name="Rectangle 97">
            <a:extLst>
              <a:ext uri="{FF2B5EF4-FFF2-40B4-BE49-F238E27FC236}">
                <a16:creationId xmlns:a16="http://schemas.microsoft.com/office/drawing/2014/main" id="{5D51A0B0-5832-B037-6134-CEDC915C6C9A}"/>
              </a:ext>
            </a:extLst>
          </p:cNvPr>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100000"/>
              </a:lnSpc>
              <a:tabLst>
                <a:tab pos="0" algn="l"/>
              </a:tabLst>
            </a:pPr>
            <a:r>
              <a:rPr lang="en-US"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Analyzing Query Performance</a:t>
            </a:r>
            <a:endParaRPr lang="fr-FR"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99" name="Rectangle 98">
            <a:extLst>
              <a:ext uri="{FF2B5EF4-FFF2-40B4-BE49-F238E27FC236}">
                <a16:creationId xmlns:a16="http://schemas.microsoft.com/office/drawing/2014/main" id="{26AF682B-3974-3433-0988-268D0BB3C3D7}"/>
              </a:ext>
            </a:extLst>
          </p:cNvPr>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150000"/>
              </a:lnSpc>
              <a:tabLst>
                <a:tab pos="0" algn="l"/>
              </a:tabLst>
            </a:pPr>
            <a:r>
              <a:rPr lang="en-US" sz="1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Keep an eye on total storage in GB, the number of active warehouses, databases, and users. Monitoring these metrics regularly helps you understand your Snowflake footprint and identify where cost-saving opportunities lie.</a:t>
            </a:r>
            <a:endParaRPr lang="en-US" sz="1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2" name="Google Shape;227;p33">
            <a:extLst>
              <a:ext uri="{FF2B5EF4-FFF2-40B4-BE49-F238E27FC236}">
                <a16:creationId xmlns:a16="http://schemas.microsoft.com/office/drawing/2014/main" id="{F0B9A85A-4CD1-FBFE-8910-37C53649CCAC}"/>
              </a:ext>
            </a:extLst>
          </p:cNvPr>
          <p:cNvCxnSpPr/>
          <p:nvPr/>
        </p:nvCxnSpPr>
        <p:spPr>
          <a:xfrm>
            <a:off x="-76320" y="1494720"/>
            <a:ext cx="9302040" cy="360"/>
          </a:xfrm>
          <a:prstGeom prst="straightConnector1">
            <a:avLst/>
          </a:prstGeom>
          <a:ln w="9525">
            <a:solidFill>
              <a:srgbClr val="083C77"/>
            </a:solidFill>
            <a:round/>
          </a:ln>
        </p:spPr>
      </p:cxnSp>
    </p:spTree>
    <p:extLst>
      <p:ext uri="{BB962C8B-B14F-4D97-AF65-F5344CB8AC3E}">
        <p14:creationId xmlns:p14="http://schemas.microsoft.com/office/powerpoint/2010/main" val="2904884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011DD0-50C5-1CEF-546C-C678F0D1D52D}"/>
            </a:ext>
          </a:extLst>
        </p:cNvPr>
        <p:cNvGrpSpPr/>
        <p:nvPr/>
      </p:nvGrpSpPr>
      <p:grpSpPr>
        <a:xfrm>
          <a:off x="0" y="0"/>
          <a:ext cx="0" cy="0"/>
          <a:chOff x="0" y="0"/>
          <a:chExt cx="0" cy="0"/>
        </a:xfrm>
      </p:grpSpPr>
      <p:sp>
        <p:nvSpPr>
          <p:cNvPr id="98" name="Rectangle 97">
            <a:extLst>
              <a:ext uri="{FF2B5EF4-FFF2-40B4-BE49-F238E27FC236}">
                <a16:creationId xmlns:a16="http://schemas.microsoft.com/office/drawing/2014/main" id="{5C563889-0DFA-B308-33B0-3A5BED8C5CBA}"/>
              </a:ext>
            </a:extLst>
          </p:cNvPr>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100000"/>
              </a:lnSpc>
              <a:tabLst>
                <a:tab pos="0" algn="l"/>
              </a:tabLst>
            </a:pPr>
            <a:r>
              <a:rPr lang="en-US"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Tracking Storage and Warehouses</a:t>
            </a:r>
            <a:endParaRPr lang="fr-FR"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99" name="Rectangle 98">
            <a:extLst>
              <a:ext uri="{FF2B5EF4-FFF2-40B4-BE49-F238E27FC236}">
                <a16:creationId xmlns:a16="http://schemas.microsoft.com/office/drawing/2014/main" id="{073C9F2B-8C2A-AF8C-5C5A-C79645FBF483}"/>
              </a:ext>
            </a:extLst>
          </p:cNvPr>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marL="457200" indent="-314280">
              <a:lnSpc>
                <a:spcPct val="150000"/>
              </a:lnSpc>
              <a:tabLst>
                <a:tab pos="0" algn="l"/>
              </a:tabLst>
            </a:pPr>
            <a:r>
              <a:rPr lang="en-US" sz="1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Review the top 50 longest-running queries to spot performance bottlenecks. Optimizing these queries can reduce credit consumption and speed up workflows. This analysis is key to improving overall system efficiency and cost management.</a:t>
            </a:r>
            <a:endParaRPr lang="fr-FR" sz="1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2" name="Google Shape;227;p33">
            <a:extLst>
              <a:ext uri="{FF2B5EF4-FFF2-40B4-BE49-F238E27FC236}">
                <a16:creationId xmlns:a16="http://schemas.microsoft.com/office/drawing/2014/main" id="{3124D222-AABE-F715-A5B7-ED29B3097ACD}"/>
              </a:ext>
            </a:extLst>
          </p:cNvPr>
          <p:cNvCxnSpPr/>
          <p:nvPr/>
        </p:nvCxnSpPr>
        <p:spPr>
          <a:xfrm>
            <a:off x="-76320" y="1494720"/>
            <a:ext cx="9302040" cy="360"/>
          </a:xfrm>
          <a:prstGeom prst="straightConnector1">
            <a:avLst/>
          </a:prstGeom>
          <a:ln w="9525">
            <a:solidFill>
              <a:srgbClr val="083C77"/>
            </a:solidFill>
            <a:round/>
          </a:ln>
        </p:spPr>
      </p:cxnSp>
    </p:spTree>
    <p:extLst>
      <p:ext uri="{BB962C8B-B14F-4D97-AF65-F5344CB8AC3E}">
        <p14:creationId xmlns:p14="http://schemas.microsoft.com/office/powerpoint/2010/main" val="26483047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A59378-CD67-6630-60D6-560B0A189378}"/>
            </a:ext>
          </a:extLst>
        </p:cNvPr>
        <p:cNvGrpSpPr/>
        <p:nvPr/>
      </p:nvGrpSpPr>
      <p:grpSpPr>
        <a:xfrm>
          <a:off x="0" y="0"/>
          <a:ext cx="0" cy="0"/>
          <a:chOff x="0" y="0"/>
          <a:chExt cx="0" cy="0"/>
        </a:xfrm>
      </p:grpSpPr>
      <p:sp>
        <p:nvSpPr>
          <p:cNvPr id="78" name="Rectangle 77">
            <a:extLst>
              <a:ext uri="{FF2B5EF4-FFF2-40B4-BE49-F238E27FC236}">
                <a16:creationId xmlns:a16="http://schemas.microsoft.com/office/drawing/2014/main" id="{0198575A-14C6-8FF3-79E8-3E20A0190951}"/>
              </a:ext>
            </a:extLst>
          </p:cNvPr>
          <p:cNvSpPr/>
          <p:nvPr/>
        </p:nvSpPr>
        <p:spPr>
          <a:xfrm>
            <a:off x="971550" y="476280"/>
            <a:ext cx="1061357" cy="861774"/>
          </a:xfrm>
          <a:prstGeom prst="rect">
            <a:avLst/>
          </a:prstGeom>
          <a:noFill/>
          <a:ln w="0">
            <a:noFill/>
          </a:ln>
        </p:spPr>
        <p:style>
          <a:lnRef idx="0">
            <a:scrgbClr r="0" g="0" b="0"/>
          </a:lnRef>
          <a:fillRef idx="0">
            <a:scrgbClr r="0" g="0" b="0"/>
          </a:fillRef>
          <a:effectRef idx="0">
            <a:scrgbClr r="0" g="0" b="0"/>
          </a:effectRef>
          <a:fontRef idx="minor"/>
        </p:style>
        <p:txBody>
          <a:bodyPr wrap="square" anchor="t">
            <a:spAutoFit/>
          </a:bodyPr>
          <a:lstStyle/>
          <a:p>
            <a:pPr>
              <a:tabLst>
                <a:tab pos="0" algn="l"/>
              </a:tabLst>
            </a:pPr>
            <a:r>
              <a:rPr lang="en-US" sz="5000" b="1" dirty="0">
                <a:solidFill>
                  <a:schemeClr val="dk1"/>
                </a:solidFill>
                <a:latin typeface="Calibri"/>
              </a:rPr>
              <a:t>04</a:t>
            </a:r>
            <a:endParaRPr lang="en-US" sz="5000" dirty="0">
              <a:solidFill>
                <a:srgbClr val="000000"/>
              </a:solidFill>
              <a:latin typeface="OpenSymbol"/>
            </a:endParaRPr>
          </a:p>
        </p:txBody>
      </p:sp>
      <p:sp>
        <p:nvSpPr>
          <p:cNvPr id="79" name="Rectangle 78">
            <a:extLst>
              <a:ext uri="{FF2B5EF4-FFF2-40B4-BE49-F238E27FC236}">
                <a16:creationId xmlns:a16="http://schemas.microsoft.com/office/drawing/2014/main" id="{0C5CAB08-2AC3-E6A4-1081-773F95C89F8F}"/>
              </a:ext>
            </a:extLst>
          </p:cNvPr>
          <p:cNvSpPr/>
          <p:nvPr/>
        </p:nvSpPr>
        <p:spPr>
          <a:xfrm>
            <a:off x="898071" y="1428840"/>
            <a:ext cx="7769289" cy="142848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85000" lnSpcReduction="9999"/>
          </a:bodyPr>
          <a:lstStyle/>
          <a:p>
            <a:pPr>
              <a:tabLst>
                <a:tab pos="0" algn="l"/>
              </a:tabLst>
            </a:pPr>
            <a:r>
              <a:rPr lang="en-US" sz="3200" b="1"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Snowflake Dashboard</a:t>
            </a:r>
            <a:endParaRPr lang="en-US" sz="3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25488360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Rectangle 97"/>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tabLst>
                <a:tab pos="0" algn="l"/>
              </a:tabLst>
            </a:pPr>
            <a:r>
              <a:rPr lang="en-US"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Dashboard Implementation</a:t>
            </a:r>
            <a:endParaRPr lang="en-US" sz="3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99" name="Rectangle 98"/>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150000"/>
              </a:lnSpc>
              <a:tabLst>
                <a:tab pos="0" algn="l"/>
              </a:tabLst>
            </a:pPr>
            <a:r>
              <a:rPr lang="en-US" sz="1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Build a user-friendly dashboard to visualize usage, costs, and security policies in one place. Dashboards make tracking easy and help teams quickly spot issues or opportunities for optimization. A good dashboard turns complex data into simple, actionable insights.</a:t>
            </a:r>
            <a:endParaRPr lang="en-US" sz="1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2" name="Google Shape;227;p33">
            <a:extLst>
              <a:ext uri="{FF2B5EF4-FFF2-40B4-BE49-F238E27FC236}">
                <a16:creationId xmlns:a16="http://schemas.microsoft.com/office/drawing/2014/main" id="{BE9B1796-0CE4-999B-1263-AD6D4683AAB5}"/>
              </a:ext>
            </a:extLst>
          </p:cNvPr>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3B23E5-EFF1-7D49-8991-489B9B893578}"/>
            </a:ext>
          </a:extLst>
        </p:cNvPr>
        <p:cNvGrpSpPr/>
        <p:nvPr/>
      </p:nvGrpSpPr>
      <p:grpSpPr>
        <a:xfrm>
          <a:off x="0" y="0"/>
          <a:ext cx="0" cy="0"/>
          <a:chOff x="0" y="0"/>
          <a:chExt cx="0" cy="0"/>
        </a:xfrm>
      </p:grpSpPr>
      <p:sp>
        <p:nvSpPr>
          <p:cNvPr id="98" name="Rectangle 97">
            <a:extLst>
              <a:ext uri="{FF2B5EF4-FFF2-40B4-BE49-F238E27FC236}">
                <a16:creationId xmlns:a16="http://schemas.microsoft.com/office/drawing/2014/main" id="{73FA204B-E08F-298D-A295-365F79C933E4}"/>
              </a:ext>
            </a:extLst>
          </p:cNvPr>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00000"/>
              </a:lnSpc>
              <a:tabLst>
                <a:tab pos="0" algn="l"/>
              </a:tabLst>
            </a:pPr>
            <a:r>
              <a:rPr lang="en-US"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Business Impact and Future Steps</a:t>
            </a:r>
            <a:endParaRPr lang="en-US" sz="3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99" name="Rectangle 98">
            <a:extLst>
              <a:ext uri="{FF2B5EF4-FFF2-40B4-BE49-F238E27FC236}">
                <a16:creationId xmlns:a16="http://schemas.microsoft.com/office/drawing/2014/main" id="{59FD616E-F094-93EB-BEBE-28514C779479}"/>
              </a:ext>
            </a:extLst>
          </p:cNvPr>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50000"/>
              </a:lnSpc>
              <a:tabLst>
                <a:tab pos="0" algn="l"/>
              </a:tabLst>
            </a:pPr>
            <a:r>
              <a:rPr lang="en-US" sz="1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The implementation has delivered complete visibility, accountability, and control over Snowflake costs, fostering data-driven optimization and proactive management with privacy-compliant access. Going forward, ongoing activities include weekly cost driver reviews and monthly right-sizing assessments, while future plans involve predictive cost modeling and automated optimization recommendations for continuous improvement.</a:t>
            </a:r>
            <a:endParaRPr lang="en-US" sz="1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2" name="Google Shape;227;p33">
            <a:extLst>
              <a:ext uri="{FF2B5EF4-FFF2-40B4-BE49-F238E27FC236}">
                <a16:creationId xmlns:a16="http://schemas.microsoft.com/office/drawing/2014/main" id="{6FE2A010-BD6D-317A-2EA8-B6E23758C92A}"/>
              </a:ext>
            </a:extLst>
          </p:cNvPr>
          <p:cNvCxnSpPr/>
          <p:nvPr/>
        </p:nvCxnSpPr>
        <p:spPr>
          <a:xfrm>
            <a:off x="-76320" y="1494720"/>
            <a:ext cx="9302040" cy="360"/>
          </a:xfrm>
          <a:prstGeom prst="straightConnector1">
            <a:avLst/>
          </a:prstGeom>
          <a:ln w="9525">
            <a:solidFill>
              <a:srgbClr val="083C77"/>
            </a:solidFill>
            <a:round/>
          </a:ln>
        </p:spPr>
      </p:cxnSp>
    </p:spTree>
    <p:extLst>
      <p:ext uri="{BB962C8B-B14F-4D97-AF65-F5344CB8AC3E}">
        <p14:creationId xmlns:p14="http://schemas.microsoft.com/office/powerpoint/2010/main" val="18901159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PlaceHolder 1"/>
          <p:cNvSpPr>
            <a:spLocks noGrp="1"/>
          </p:cNvSpPr>
          <p:nvPr>
            <p:ph type="title"/>
          </p:nvPr>
        </p:nvSpPr>
        <p:spPr>
          <a:xfrm>
            <a:off x="228600" y="228600"/>
            <a:ext cx="2375807" cy="10472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Conclusions</a:t>
            </a:r>
            <a:endParaRPr lang="fr-FR"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101" name="PlaceHolder 2"/>
          <p:cNvSpPr>
            <a:spLocks noGrp="1"/>
          </p:cNvSpPr>
          <p:nvPr>
            <p:ph type="subTitle"/>
          </p:nvPr>
        </p:nvSpPr>
        <p:spPr>
          <a:xfrm>
            <a:off x="228599" y="1733400"/>
            <a:ext cx="7960179" cy="318096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The FinOps implementation successfully balances </a:t>
            </a:r>
            <a:r>
              <a:rPr lang="en-US" sz="1200" b="1"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cost transparency, security, and operational efficiency</a:t>
            </a:r>
            <a:r>
              <a:rPr lang="en-US" sz="1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 enabling proactive management of Snowflake expenditure. Role-based access ensures privacy without sacrificing insight, while comprehensive dashboards provide actionable metrics. Continued optimization efforts will further enhance performance and cost-effectiveness, securing long-term business value and control.</a:t>
            </a:r>
            <a:endParaRPr lang="en-US" sz="1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102"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416378" y="2771805"/>
            <a:ext cx="4604657" cy="677108"/>
          </a:xfrm>
          <a:prstGeom prst="rect">
            <a:avLst/>
          </a:prstGeom>
          <a:noFill/>
          <a:ln w="0">
            <a:noFill/>
          </a:ln>
        </p:spPr>
        <p:txBody>
          <a:bodyPr wrap="square" lIns="91440" tIns="91440" rIns="91440" bIns="91440" anchor="b">
            <a:spAutoFit/>
          </a:bodyPr>
          <a:lstStyle/>
          <a:p>
            <a:pPr indent="0" algn="r">
              <a:lnSpc>
                <a:spcPct val="100000"/>
              </a:lnSpc>
              <a:buNone/>
              <a:tabLst>
                <a:tab pos="0" algn="l"/>
              </a:tabLst>
            </a:pPr>
            <a:r>
              <a:rPr lang="en"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Thank you</a:t>
            </a:r>
            <a:endParaRPr lang="fr-FR"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228600" y="228600"/>
            <a:ext cx="2718707" cy="1047240"/>
          </a:xfrm>
          <a:prstGeom prst="rect">
            <a:avLst/>
          </a:prstGeom>
          <a:noFill/>
          <a:ln w="0">
            <a:noFill/>
          </a:ln>
        </p:spPr>
        <p:txBody>
          <a:bodyPr lIns="91440" tIns="91440" rIns="91440" bIns="91440" anchor="b">
            <a:normAutofit/>
          </a:bodyPr>
          <a:lstStyle/>
          <a:p>
            <a:pPr indent="0" algn="r">
              <a:lnSpc>
                <a:spcPct val="100000"/>
              </a:lnSpc>
              <a:buNone/>
              <a:tabLst>
                <a:tab pos="0" algn="l"/>
              </a:tabLst>
            </a:pPr>
            <a:r>
              <a:rPr lang="en-US"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Introduction</a:t>
            </a:r>
            <a:endParaRPr lang="fr-FR"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76" name="PlaceHolder 2"/>
          <p:cNvSpPr>
            <a:spLocks noGrp="1"/>
          </p:cNvSpPr>
          <p:nvPr>
            <p:ph type="subTitle"/>
          </p:nvPr>
        </p:nvSpPr>
        <p:spPr>
          <a:xfrm>
            <a:off x="228600" y="1733400"/>
            <a:ext cx="8637814" cy="3180960"/>
          </a:xfrm>
          <a:prstGeom prst="rect">
            <a:avLst/>
          </a:prstGeom>
          <a:noFill/>
          <a:ln w="0">
            <a:noFill/>
          </a:ln>
        </p:spPr>
        <p:txBody>
          <a:bodyPr lIns="91440" tIns="91440" rIns="91440" bIns="91440" anchor="t">
            <a:normAutofit/>
          </a:bodyPr>
          <a:lstStyle/>
          <a:p>
            <a:pPr indent="0">
              <a:lnSpc>
                <a:spcPct val="150000"/>
              </a:lnSpc>
              <a:buNone/>
              <a:tabLst>
                <a:tab pos="0" algn="l"/>
              </a:tabLst>
            </a:pPr>
            <a:r>
              <a:rPr lang="en-US" sz="1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This presentation reviews key aspects of our FinOps implementation, focusing on achievements, usage tracking, and credit consumption. It aims to provide a clear understanding of the current state and demonstrate the value added through effective monitoring and governance measures.</a:t>
            </a:r>
            <a:endParaRPr lang="en-US" sz="1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77" name="Google Shape;227;p33"/>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Rectangle 77"/>
          <p:cNvSpPr/>
          <p:nvPr/>
        </p:nvSpPr>
        <p:spPr>
          <a:xfrm>
            <a:off x="971550" y="476280"/>
            <a:ext cx="1061357" cy="861774"/>
          </a:xfrm>
          <a:prstGeom prst="rect">
            <a:avLst/>
          </a:prstGeom>
          <a:noFill/>
          <a:ln w="0">
            <a:noFill/>
          </a:ln>
        </p:spPr>
        <p:style>
          <a:lnRef idx="0">
            <a:scrgbClr r="0" g="0" b="0"/>
          </a:lnRef>
          <a:fillRef idx="0">
            <a:scrgbClr r="0" g="0" b="0"/>
          </a:fillRef>
          <a:effectRef idx="0">
            <a:scrgbClr r="0" g="0" b="0"/>
          </a:effectRef>
          <a:fontRef idx="minor"/>
        </p:style>
        <p:txBody>
          <a:bodyPr wrap="square" anchor="t">
            <a:spAutoFit/>
          </a:bodyPr>
          <a:lstStyle/>
          <a:p>
            <a:pPr defTabSz="914400">
              <a:lnSpc>
                <a:spcPct val="100000"/>
              </a:lnSpc>
              <a:tabLst>
                <a:tab pos="0" algn="l"/>
              </a:tabLst>
            </a:pPr>
            <a:r>
              <a:rPr lang="en-US" sz="5000" b="1" u="none" strike="noStrike" dirty="0">
                <a:solidFill>
                  <a:schemeClr val="dk1"/>
                </a:solidFill>
                <a:effectLst/>
                <a:uFillTx/>
                <a:latin typeface="Calibri"/>
              </a:rPr>
              <a:t>01</a:t>
            </a:r>
            <a:endParaRPr lang="en-US" sz="5000" b="0" u="none" strike="noStrike" dirty="0">
              <a:solidFill>
                <a:srgbClr val="000000"/>
              </a:solidFill>
              <a:effectLst/>
              <a:uFillTx/>
              <a:latin typeface="OpenSymbol"/>
            </a:endParaRPr>
          </a:p>
        </p:txBody>
      </p:sp>
      <p:sp>
        <p:nvSpPr>
          <p:cNvPr id="79" name="Rectangle 78"/>
          <p:cNvSpPr/>
          <p:nvPr/>
        </p:nvSpPr>
        <p:spPr>
          <a:xfrm>
            <a:off x="898071" y="1428840"/>
            <a:ext cx="7769289" cy="142848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85000" lnSpcReduction="9999"/>
          </a:bodyPr>
          <a:lstStyle/>
          <a:p>
            <a:pPr defTabSz="914400">
              <a:lnSpc>
                <a:spcPct val="100000"/>
              </a:lnSpc>
              <a:tabLst>
                <a:tab pos="0" algn="l"/>
              </a:tabLst>
            </a:pPr>
            <a:r>
              <a:rPr lang="en-US"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FinOps Implementation Review</a:t>
            </a:r>
            <a:endParaRPr lang="en-US" sz="3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a:xfrm>
            <a:off x="514350" y="476280"/>
            <a:ext cx="815301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00000"/>
              </a:lnSpc>
              <a:tabLst>
                <a:tab pos="0" algn="l"/>
              </a:tabLst>
            </a:pPr>
            <a:r>
              <a:rPr lang="en-US"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Overview of Achievements</a:t>
            </a:r>
            <a:endParaRPr lang="en-US" sz="3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82" name="Rectangle 81"/>
          <p:cNvSpPr/>
          <p:nvPr/>
        </p:nvSpPr>
        <p:spPr>
          <a:xfrm>
            <a:off x="285750" y="1905120"/>
            <a:ext cx="838161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50000"/>
              </a:lnSpc>
              <a:tabLst>
                <a:tab pos="0" algn="l"/>
              </a:tabLst>
            </a:pPr>
            <a:r>
              <a:rPr lang="en-US" sz="1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Our FinOps program has successfully enabled transparent credit consumption tracking, ensuring accountability across teams. We have established precise roles and permissions to safeguard data integrity while granting access to necessary metrics. This has resulted in improved cost awareness and operational efficiency.</a:t>
            </a:r>
            <a:endParaRPr lang="en-US" sz="1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2" name="Google Shape;227;p33">
            <a:extLst>
              <a:ext uri="{FF2B5EF4-FFF2-40B4-BE49-F238E27FC236}">
                <a16:creationId xmlns:a16="http://schemas.microsoft.com/office/drawing/2014/main" id="{A2CFBE55-FC85-FD52-7824-F63117D3F907}"/>
              </a:ext>
            </a:extLst>
          </p:cNvPr>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8A2CA1-B3E9-8DAA-4EE8-90E4B1786DE2}"/>
            </a:ext>
          </a:extLst>
        </p:cNvPr>
        <p:cNvGrpSpPr/>
        <p:nvPr/>
      </p:nvGrpSpPr>
      <p:grpSpPr>
        <a:xfrm>
          <a:off x="0" y="0"/>
          <a:ext cx="0" cy="0"/>
          <a:chOff x="0" y="0"/>
          <a:chExt cx="0" cy="0"/>
        </a:xfrm>
      </p:grpSpPr>
      <p:sp>
        <p:nvSpPr>
          <p:cNvPr id="78" name="Rectangle 77">
            <a:extLst>
              <a:ext uri="{FF2B5EF4-FFF2-40B4-BE49-F238E27FC236}">
                <a16:creationId xmlns:a16="http://schemas.microsoft.com/office/drawing/2014/main" id="{53FCEB9E-3129-C532-7D48-85A824060529}"/>
              </a:ext>
            </a:extLst>
          </p:cNvPr>
          <p:cNvSpPr/>
          <p:nvPr/>
        </p:nvSpPr>
        <p:spPr>
          <a:xfrm>
            <a:off x="971550" y="476280"/>
            <a:ext cx="1061357" cy="861774"/>
          </a:xfrm>
          <a:prstGeom prst="rect">
            <a:avLst/>
          </a:prstGeom>
          <a:noFill/>
          <a:ln w="0">
            <a:noFill/>
          </a:ln>
        </p:spPr>
        <p:style>
          <a:lnRef idx="0">
            <a:scrgbClr r="0" g="0" b="0"/>
          </a:lnRef>
          <a:fillRef idx="0">
            <a:scrgbClr r="0" g="0" b="0"/>
          </a:fillRef>
          <a:effectRef idx="0">
            <a:scrgbClr r="0" g="0" b="0"/>
          </a:effectRef>
          <a:fontRef idx="minor"/>
        </p:style>
        <p:txBody>
          <a:bodyPr wrap="square" anchor="t">
            <a:spAutoFit/>
          </a:bodyPr>
          <a:lstStyle/>
          <a:p>
            <a:pPr defTabSz="914400">
              <a:lnSpc>
                <a:spcPct val="100000"/>
              </a:lnSpc>
              <a:tabLst>
                <a:tab pos="0" algn="l"/>
              </a:tabLst>
            </a:pPr>
            <a:r>
              <a:rPr lang="en-US" sz="5000" b="1" u="none" strike="noStrike" dirty="0">
                <a:solidFill>
                  <a:schemeClr val="dk1"/>
                </a:solidFill>
                <a:effectLst/>
                <a:uFillTx/>
                <a:latin typeface="Calibri"/>
              </a:rPr>
              <a:t>02</a:t>
            </a:r>
            <a:endParaRPr lang="en-US" sz="5000" b="0" u="none" strike="noStrike" dirty="0">
              <a:solidFill>
                <a:srgbClr val="000000"/>
              </a:solidFill>
              <a:effectLst/>
              <a:uFillTx/>
              <a:latin typeface="OpenSymbol"/>
            </a:endParaRPr>
          </a:p>
        </p:txBody>
      </p:sp>
      <p:sp>
        <p:nvSpPr>
          <p:cNvPr id="79" name="Rectangle 78">
            <a:extLst>
              <a:ext uri="{FF2B5EF4-FFF2-40B4-BE49-F238E27FC236}">
                <a16:creationId xmlns:a16="http://schemas.microsoft.com/office/drawing/2014/main" id="{86D6C20F-77D6-6A10-9D56-1BA75AD2C2B5}"/>
              </a:ext>
            </a:extLst>
          </p:cNvPr>
          <p:cNvSpPr/>
          <p:nvPr/>
        </p:nvSpPr>
        <p:spPr>
          <a:xfrm>
            <a:off x="898071" y="1428840"/>
            <a:ext cx="7769289" cy="142848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85000" lnSpcReduction="9999"/>
          </a:bodyPr>
          <a:lstStyle/>
          <a:p>
            <a:pPr>
              <a:tabLst>
                <a:tab pos="0" algn="l"/>
              </a:tabLst>
            </a:pPr>
            <a:r>
              <a:rPr lang="en-US" sz="3200" b="1"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Snowflake Security</a:t>
            </a:r>
            <a:endParaRPr lang="en-US" sz="3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223130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Rectangle 91"/>
          <p:cNvSpPr/>
          <p:nvPr/>
        </p:nvSpPr>
        <p:spPr>
          <a:xfrm>
            <a:off x="476280" y="476280"/>
            <a:ext cx="735327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00000"/>
              </a:lnSpc>
              <a:tabLst>
                <a:tab pos="0" algn="l"/>
              </a:tabLst>
            </a:pPr>
            <a:r>
              <a:rPr lang="en-US" sz="3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Role-Based Access and Data Privacy</a:t>
            </a:r>
            <a:endParaRPr lang="en-US" sz="3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93" name="Rectangle 92"/>
          <p:cNvSpPr/>
          <p:nvPr/>
        </p:nvSpPr>
        <p:spPr>
          <a:xfrm>
            <a:off x="476279" y="1905120"/>
            <a:ext cx="7655349"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defTabSz="914400">
              <a:lnSpc>
                <a:spcPct val="150000"/>
              </a:lnSpc>
              <a:tabLst>
                <a:tab pos="0" algn="l"/>
              </a:tabLst>
            </a:pPr>
            <a:r>
              <a:rPr lang="en-US" sz="1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Our security design includes strict role-based filtering to maintain </a:t>
            </a:r>
            <a:r>
              <a:rPr lang="en-US" sz="1200" b="1"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data privacy</a:t>
            </a:r>
            <a:r>
              <a:rPr lang="en-US" sz="1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 while providing comprehensive cost visibility. The FinOps team accesses aggregated consumption, trends, and anomalies without sensitive details, while application teams view only their own workload metrics. This balance ensures </a:t>
            </a:r>
            <a:r>
              <a:rPr lang="en-US" sz="1200" b="1"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complete cost transparency without compromising security</a:t>
            </a:r>
            <a:r>
              <a:rPr lang="en-US" sz="1200" b="0" u="none" strike="noStrike" dirty="0">
                <a:solidFill>
                  <a:schemeClr val="dk1"/>
                </a:solidFill>
                <a:effectLst/>
                <a:uFillTx/>
                <a:latin typeface="Calibri Light" panose="020F0302020204030204" pitchFamily="34" charset="0"/>
                <a:ea typeface="Calibri Light" panose="020F0302020204030204" pitchFamily="34" charset="0"/>
                <a:cs typeface="Calibri Light" panose="020F0302020204030204" pitchFamily="34" charset="0"/>
              </a:rPr>
              <a:t>.</a:t>
            </a:r>
            <a:endParaRPr lang="en-US" sz="1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2" name="Google Shape;227;p33">
            <a:extLst>
              <a:ext uri="{FF2B5EF4-FFF2-40B4-BE49-F238E27FC236}">
                <a16:creationId xmlns:a16="http://schemas.microsoft.com/office/drawing/2014/main" id="{D4E0D3CE-2024-130B-BD65-9ED664CF6C96}"/>
              </a:ext>
            </a:extLst>
          </p:cNvPr>
          <p:cNvCxnSpPr/>
          <p:nvPr/>
        </p:nvCxnSpPr>
        <p:spPr>
          <a:xfrm>
            <a:off x="-76320" y="1494720"/>
            <a:ext cx="9302040" cy="360"/>
          </a:xfrm>
          <a:prstGeom prst="straightConnector1">
            <a:avLst/>
          </a:prstGeom>
          <a:ln w="9525">
            <a:solidFill>
              <a:srgbClr val="083C77"/>
            </a:solidFill>
            <a:roun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A72B31-35AD-7212-8BB6-64E45D8219C5}"/>
            </a:ext>
          </a:extLst>
        </p:cNvPr>
        <p:cNvGrpSpPr/>
        <p:nvPr/>
      </p:nvGrpSpPr>
      <p:grpSpPr>
        <a:xfrm>
          <a:off x="0" y="0"/>
          <a:ext cx="0" cy="0"/>
          <a:chOff x="0" y="0"/>
          <a:chExt cx="0" cy="0"/>
        </a:xfrm>
      </p:grpSpPr>
      <p:sp>
        <p:nvSpPr>
          <p:cNvPr id="92" name="Rectangle 91">
            <a:extLst>
              <a:ext uri="{FF2B5EF4-FFF2-40B4-BE49-F238E27FC236}">
                <a16:creationId xmlns:a16="http://schemas.microsoft.com/office/drawing/2014/main" id="{E67D4374-CDDC-5289-0A65-EE1C2E19E9D9}"/>
              </a:ext>
            </a:extLst>
          </p:cNvPr>
          <p:cNvSpPr/>
          <p:nvPr/>
        </p:nvSpPr>
        <p:spPr>
          <a:xfrm>
            <a:off x="476280" y="476280"/>
            <a:ext cx="735327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tabLst>
                <a:tab pos="0" algn="l"/>
              </a:tabLst>
            </a:pPr>
            <a:r>
              <a:rPr lang="en-US"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Designing Row Access Policies</a:t>
            </a:r>
            <a:endParaRPr lang="en-US" sz="3200" b="0" u="none" strike="noStrike" dirty="0">
              <a:solidFill>
                <a:srgbClr val="000000"/>
              </a:solidFill>
              <a:effectLst/>
              <a:uFillTx/>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93" name="Rectangle 92">
            <a:extLst>
              <a:ext uri="{FF2B5EF4-FFF2-40B4-BE49-F238E27FC236}">
                <a16:creationId xmlns:a16="http://schemas.microsoft.com/office/drawing/2014/main" id="{2BC9E197-154A-44D3-C4FD-079C5B97BF72}"/>
              </a:ext>
            </a:extLst>
          </p:cNvPr>
          <p:cNvSpPr/>
          <p:nvPr/>
        </p:nvSpPr>
        <p:spPr>
          <a:xfrm>
            <a:off x="476279" y="1905120"/>
            <a:ext cx="7655349"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marL="457200" indent="-314280">
              <a:lnSpc>
                <a:spcPct val="150000"/>
              </a:lnSpc>
              <a:buNone/>
              <a:tabLst>
                <a:tab pos="0" algn="l"/>
              </a:tabLst>
            </a:pPr>
            <a:r>
              <a:rPr lang="en-US" sz="1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Row access policies help protect sensitive data while keeping it visible to the right people. Designing these policies carefully ensures data privacy for FinOps teams and application teams, making sure everyone sees only what they need. This balance improves security without slowing workflow.</a:t>
            </a:r>
            <a:endParaRPr lang="fr-FR" sz="1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2" name="Google Shape;227;p33">
            <a:extLst>
              <a:ext uri="{FF2B5EF4-FFF2-40B4-BE49-F238E27FC236}">
                <a16:creationId xmlns:a16="http://schemas.microsoft.com/office/drawing/2014/main" id="{D77DCD36-AB62-8DED-074F-863000BF1C20}"/>
              </a:ext>
            </a:extLst>
          </p:cNvPr>
          <p:cNvCxnSpPr/>
          <p:nvPr/>
        </p:nvCxnSpPr>
        <p:spPr>
          <a:xfrm>
            <a:off x="-76320" y="1494720"/>
            <a:ext cx="9302040" cy="360"/>
          </a:xfrm>
          <a:prstGeom prst="straightConnector1">
            <a:avLst/>
          </a:prstGeom>
          <a:ln w="9525">
            <a:solidFill>
              <a:srgbClr val="083C77"/>
            </a:solidFill>
            <a:round/>
          </a:ln>
        </p:spPr>
      </p:cxnSp>
    </p:spTree>
    <p:extLst>
      <p:ext uri="{BB962C8B-B14F-4D97-AF65-F5344CB8AC3E}">
        <p14:creationId xmlns:p14="http://schemas.microsoft.com/office/powerpoint/2010/main" val="468417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833998-3EBF-27D5-49CC-E9E5E4D67FDE}"/>
            </a:ext>
          </a:extLst>
        </p:cNvPr>
        <p:cNvGrpSpPr/>
        <p:nvPr/>
      </p:nvGrpSpPr>
      <p:grpSpPr>
        <a:xfrm>
          <a:off x="0" y="0"/>
          <a:ext cx="0" cy="0"/>
          <a:chOff x="0" y="0"/>
          <a:chExt cx="0" cy="0"/>
        </a:xfrm>
      </p:grpSpPr>
      <p:sp>
        <p:nvSpPr>
          <p:cNvPr id="78" name="Rectangle 77">
            <a:extLst>
              <a:ext uri="{FF2B5EF4-FFF2-40B4-BE49-F238E27FC236}">
                <a16:creationId xmlns:a16="http://schemas.microsoft.com/office/drawing/2014/main" id="{98189A5C-64DF-22E3-1CBB-009359A6AEF2}"/>
              </a:ext>
            </a:extLst>
          </p:cNvPr>
          <p:cNvSpPr/>
          <p:nvPr/>
        </p:nvSpPr>
        <p:spPr>
          <a:xfrm>
            <a:off x="971550" y="476280"/>
            <a:ext cx="1061357" cy="861774"/>
          </a:xfrm>
          <a:prstGeom prst="rect">
            <a:avLst/>
          </a:prstGeom>
          <a:noFill/>
          <a:ln w="0">
            <a:noFill/>
          </a:ln>
        </p:spPr>
        <p:style>
          <a:lnRef idx="0">
            <a:scrgbClr r="0" g="0" b="0"/>
          </a:lnRef>
          <a:fillRef idx="0">
            <a:scrgbClr r="0" g="0" b="0"/>
          </a:fillRef>
          <a:effectRef idx="0">
            <a:scrgbClr r="0" g="0" b="0"/>
          </a:effectRef>
          <a:fontRef idx="minor"/>
        </p:style>
        <p:txBody>
          <a:bodyPr wrap="square" anchor="t">
            <a:spAutoFit/>
          </a:bodyPr>
          <a:lstStyle/>
          <a:p>
            <a:pPr defTabSz="914400">
              <a:lnSpc>
                <a:spcPct val="100000"/>
              </a:lnSpc>
              <a:tabLst>
                <a:tab pos="0" algn="l"/>
              </a:tabLst>
            </a:pPr>
            <a:r>
              <a:rPr lang="en-US" sz="5000" b="1" u="none" strike="noStrike" dirty="0">
                <a:solidFill>
                  <a:schemeClr val="dk1"/>
                </a:solidFill>
                <a:effectLst/>
                <a:uFillTx/>
                <a:latin typeface="Calibri"/>
              </a:rPr>
              <a:t>0</a:t>
            </a:r>
            <a:r>
              <a:rPr lang="en-US" sz="5000" b="1" dirty="0">
                <a:solidFill>
                  <a:schemeClr val="dk1"/>
                </a:solidFill>
                <a:latin typeface="Calibri"/>
              </a:rPr>
              <a:t>3</a:t>
            </a:r>
            <a:endParaRPr lang="en-US" sz="5000" b="0" u="none" strike="noStrike" dirty="0">
              <a:solidFill>
                <a:srgbClr val="000000"/>
              </a:solidFill>
              <a:effectLst/>
              <a:uFillTx/>
              <a:latin typeface="OpenSymbol"/>
            </a:endParaRPr>
          </a:p>
        </p:txBody>
      </p:sp>
      <p:sp>
        <p:nvSpPr>
          <p:cNvPr id="79" name="Rectangle 78">
            <a:extLst>
              <a:ext uri="{FF2B5EF4-FFF2-40B4-BE49-F238E27FC236}">
                <a16:creationId xmlns:a16="http://schemas.microsoft.com/office/drawing/2014/main" id="{0DDA3576-627D-315B-1C68-F5E8AEC355F4}"/>
              </a:ext>
            </a:extLst>
          </p:cNvPr>
          <p:cNvSpPr/>
          <p:nvPr/>
        </p:nvSpPr>
        <p:spPr>
          <a:xfrm>
            <a:off x="898071" y="1428840"/>
            <a:ext cx="7769289" cy="142848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85000" lnSpcReduction="9999"/>
          </a:bodyPr>
          <a:lstStyle/>
          <a:p>
            <a:pPr>
              <a:tabLst>
                <a:tab pos="0" algn="l"/>
              </a:tabLst>
            </a:pPr>
            <a:r>
              <a:rPr lang="en-US" sz="3200" b="1"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Snowflake Monitoring Usage</a:t>
            </a:r>
            <a:endParaRPr lang="en-US" sz="3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5496265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B610A7-5A82-9353-75FA-4D8A24238E30}"/>
            </a:ext>
          </a:extLst>
        </p:cNvPr>
        <p:cNvGrpSpPr/>
        <p:nvPr/>
      </p:nvGrpSpPr>
      <p:grpSpPr>
        <a:xfrm>
          <a:off x="0" y="0"/>
          <a:ext cx="0" cy="0"/>
          <a:chOff x="0" y="0"/>
          <a:chExt cx="0" cy="0"/>
        </a:xfrm>
      </p:grpSpPr>
      <p:sp>
        <p:nvSpPr>
          <p:cNvPr id="98" name="Rectangle 97">
            <a:extLst>
              <a:ext uri="{FF2B5EF4-FFF2-40B4-BE49-F238E27FC236}">
                <a16:creationId xmlns:a16="http://schemas.microsoft.com/office/drawing/2014/main" id="{489EE2E9-F9BB-0B31-5BE3-F63DB9C02D14}"/>
              </a:ext>
            </a:extLst>
          </p:cNvPr>
          <p:cNvSpPr/>
          <p:nvPr/>
        </p:nvSpPr>
        <p:spPr>
          <a:xfrm>
            <a:off x="476280" y="476280"/>
            <a:ext cx="8191080" cy="95220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a:lnSpc>
                <a:spcPct val="100000"/>
              </a:lnSpc>
              <a:tabLst>
                <a:tab pos="0" algn="l"/>
              </a:tabLst>
            </a:pPr>
            <a:r>
              <a:rPr lang="en-US"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Introduction</a:t>
            </a:r>
            <a:endParaRPr lang="fr-FR" sz="3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99" name="Rectangle 98">
            <a:extLst>
              <a:ext uri="{FF2B5EF4-FFF2-40B4-BE49-F238E27FC236}">
                <a16:creationId xmlns:a16="http://schemas.microsoft.com/office/drawing/2014/main" id="{283413F6-8414-7D35-EE3B-22FDA74CC15E}"/>
              </a:ext>
            </a:extLst>
          </p:cNvPr>
          <p:cNvSpPr/>
          <p:nvPr/>
        </p:nvSpPr>
        <p:spPr>
          <a:xfrm>
            <a:off x="476280" y="1905120"/>
            <a:ext cx="8191080" cy="2761920"/>
          </a:xfrm>
          <a:prstGeom prst="rect">
            <a:avLst/>
          </a:prstGeom>
          <a:noFill/>
          <a:ln w="0">
            <a:noFill/>
          </a:ln>
        </p:spPr>
        <p:style>
          <a:lnRef idx="0">
            <a:scrgbClr r="0" g="0" b="0"/>
          </a:lnRef>
          <a:fillRef idx="0">
            <a:scrgbClr r="0" g="0" b="0"/>
          </a:fillRef>
          <a:effectRef idx="0">
            <a:scrgbClr r="0" g="0" b="0"/>
          </a:effectRef>
          <a:fontRef idx="minor"/>
        </p:style>
        <p:txBody>
          <a:bodyPr anchor="t">
            <a:normAutofit/>
          </a:bodyPr>
          <a:lstStyle/>
          <a:p>
            <a:pPr marL="457200" indent="-314280">
              <a:lnSpc>
                <a:spcPct val="150000"/>
              </a:lnSpc>
              <a:tabLst>
                <a:tab pos="0" algn="l"/>
              </a:tabLst>
            </a:pPr>
            <a:r>
              <a:rPr lang="en-US" sz="1200" dirty="0">
                <a:solidFill>
                  <a:schemeClr val="dk1"/>
                </a:solidFill>
                <a:latin typeface="Calibri Light" panose="020F0302020204030204" pitchFamily="34" charset="0"/>
                <a:ea typeface="Calibri Light" panose="020F0302020204030204" pitchFamily="34" charset="0"/>
                <a:cs typeface="Calibri Light" panose="020F0302020204030204" pitchFamily="34" charset="0"/>
              </a:rPr>
              <a:t>This presentation covers how to monitor Snowflake usage and control costs effectively. We’ll look at key metrics like storage, warehouses, and query performance. You’ll learn how to track who’s consuming credits and how to optimize warehouse sizing for better cost efficiency</a:t>
            </a:r>
            <a:endParaRPr lang="fr-FR" sz="1200" dirty="0">
              <a:solidFill>
                <a:srgbClr val="000000"/>
              </a:solidFill>
              <a:latin typeface="Calibri Light" panose="020F0302020204030204" pitchFamily="34" charset="0"/>
              <a:ea typeface="Calibri Light" panose="020F0302020204030204" pitchFamily="34" charset="0"/>
              <a:cs typeface="Calibri Light" panose="020F0302020204030204" pitchFamily="34" charset="0"/>
            </a:endParaRPr>
          </a:p>
        </p:txBody>
      </p:sp>
      <p:cxnSp>
        <p:nvCxnSpPr>
          <p:cNvPr id="2" name="Google Shape;227;p33">
            <a:extLst>
              <a:ext uri="{FF2B5EF4-FFF2-40B4-BE49-F238E27FC236}">
                <a16:creationId xmlns:a16="http://schemas.microsoft.com/office/drawing/2014/main" id="{40CFC903-1993-AD3D-B731-E8C623DED712}"/>
              </a:ext>
            </a:extLst>
          </p:cNvPr>
          <p:cNvCxnSpPr/>
          <p:nvPr/>
        </p:nvCxnSpPr>
        <p:spPr>
          <a:xfrm>
            <a:off x="-76320" y="1494720"/>
            <a:ext cx="9302040" cy="360"/>
          </a:xfrm>
          <a:prstGeom prst="straightConnector1">
            <a:avLst/>
          </a:prstGeom>
          <a:ln w="9525">
            <a:solidFill>
              <a:srgbClr val="083C77"/>
            </a:solidFill>
            <a:round/>
          </a:ln>
        </p:spPr>
      </p:cxnSp>
    </p:spTree>
    <p:extLst>
      <p:ext uri="{BB962C8B-B14F-4D97-AF65-F5344CB8AC3E}">
        <p14:creationId xmlns:p14="http://schemas.microsoft.com/office/powerpoint/2010/main" val="1680405967"/>
      </p:ext>
    </p:extLst>
  </p:cSld>
  <p:clrMapOvr>
    <a:masterClrMapping/>
  </p:clrMapOvr>
</p:sld>
</file>

<file path=ppt/theme/theme1.xml><?xml version="1.0" encoding="utf-8"?>
<a:theme xmlns:a="http://schemas.openxmlformats.org/drawingml/2006/main" name="Blue Gradient by Slidesgo">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148</TotalTime>
  <Words>561</Words>
  <Application>Microsoft Office PowerPoint</Application>
  <PresentationFormat>On-screen Show (16:9)</PresentationFormat>
  <Paragraphs>33</Paragraphs>
  <Slides>17</Slides>
  <Notes>0</Notes>
  <HiddenSlides>0</HiddenSlides>
  <MMClips>0</MMClips>
  <ScaleCrop>false</ScaleCrop>
  <HeadingPairs>
    <vt:vector size="6" baseType="variant">
      <vt:variant>
        <vt:lpstr>Fonts Used</vt:lpstr>
      </vt:variant>
      <vt:variant>
        <vt:i4>10</vt:i4>
      </vt:variant>
      <vt:variant>
        <vt:lpstr>Theme</vt:lpstr>
      </vt:variant>
      <vt:variant>
        <vt:i4>11</vt:i4>
      </vt:variant>
      <vt:variant>
        <vt:lpstr>Slide Titles</vt:lpstr>
      </vt:variant>
      <vt:variant>
        <vt:i4>17</vt:i4>
      </vt:variant>
    </vt:vector>
  </HeadingPairs>
  <TitlesOfParts>
    <vt:vector size="38" baseType="lpstr">
      <vt:lpstr>Aptos</vt:lpstr>
      <vt:lpstr>Arial</vt:lpstr>
      <vt:lpstr>Calibri</vt:lpstr>
      <vt:lpstr>Calibri Light</vt:lpstr>
      <vt:lpstr>Figtree</vt:lpstr>
      <vt:lpstr>Figtree Black</vt:lpstr>
      <vt:lpstr>Karla</vt:lpstr>
      <vt:lpstr>OpenSymbol</vt:lpstr>
      <vt:lpstr>Symbol</vt:lpstr>
      <vt:lpstr>Wingdings</vt:lpstr>
      <vt:lpstr>Blue Gradient by Slidesgo</vt:lpstr>
      <vt:lpstr>Elegant Black &amp; White Thesis Defense by Slidesgo</vt:lpstr>
      <vt:lpstr>Elegant Black &amp; White Thesis Defense by Slidesgo</vt:lpstr>
      <vt:lpstr>Elegant Black &amp; White Thesis Defense by Slidesgo</vt:lpstr>
      <vt:lpstr>Elegant Black &amp; White Thesis Defense by Slidesgo</vt:lpstr>
      <vt:lpstr>Elegant Black &amp; White Thesis Defense by Slidesgo</vt:lpstr>
      <vt:lpstr>Elegant Black &amp; White Thesis Defense by Slidesgo</vt:lpstr>
      <vt:lpstr>Elegant Black &amp; White Thesis Defense by Slidesgo</vt:lpstr>
      <vt:lpstr>Elegant Black &amp; White Thesis Defense by Slidesgo</vt:lpstr>
      <vt:lpstr>Elegant Black &amp; White Thesis Defense by Slidesgo</vt:lpstr>
      <vt:lpstr>Elegant Black &amp; White Thesis Defense by Slidesgo</vt:lpstr>
      <vt:lpstr>FinOps Progress</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Behara, Himasreya</dc:creator>
  <cp:lastModifiedBy>Kumar Kala, Naresh</cp:lastModifiedBy>
  <cp:revision>8</cp:revision>
  <dcterms:modified xsi:type="dcterms:W3CDTF">2026-02-05T06:19:01Z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2026-02-04T16:11:24Z</dcterms:created>
  <dc:creator>Unknown Creator</dc:creator>
  <dc:description/>
  <dc:language>en-US</dc:language>
  <cp:lastModifiedBy>Unknown Creator</cp:lastModifiedBy>
  <dcterms:modified xsi:type="dcterms:W3CDTF">2026-02-04T16:11:24Z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